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Lst>
  <p:notesMasterIdLst>
    <p:notesMasterId r:id="rId54"/>
  </p:notesMasterIdLst>
  <p:sldIdLst>
    <p:sldId id="256" r:id="rId5"/>
    <p:sldId id="257" r:id="rId6"/>
    <p:sldId id="680" r:id="rId7"/>
    <p:sldId id="259" r:id="rId8"/>
    <p:sldId id="446" r:id="rId9"/>
    <p:sldId id="261" r:id="rId10"/>
    <p:sldId id="681"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492" r:id="rId40"/>
    <p:sldId id="292" r:id="rId41"/>
    <p:sldId id="293" r:id="rId42"/>
    <p:sldId id="294" r:id="rId43"/>
    <p:sldId id="295" r:id="rId44"/>
    <p:sldId id="296" r:id="rId45"/>
    <p:sldId id="297" r:id="rId46"/>
    <p:sldId id="298" r:id="rId47"/>
    <p:sldId id="299" r:id="rId48"/>
    <p:sldId id="493" r:id="rId49"/>
    <p:sldId id="301" r:id="rId50"/>
    <p:sldId id="302" r:id="rId51"/>
    <p:sldId id="763" r:id="rId52"/>
    <p:sldId id="335" r:id="rId5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01"/>
    <p:restoredTop sz="96003" autoAdjust="0"/>
  </p:normalViewPr>
  <p:slideViewPr>
    <p:cSldViewPr snapToGrid="0" snapToObjects="1">
      <p:cViewPr varScale="1">
        <p:scale>
          <a:sx n="123" d="100"/>
          <a:sy n="123" d="100"/>
        </p:scale>
        <p:origin x="146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9"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algn="ctr"/>
            <a:r>
              <a:rPr lang="ja-JP" sz="4400" b="0" strike="noStrike" spc="-1">
                <a:latin typeface="Arial"/>
              </a:rPr>
              <a:t>クリックしてスライドを移動</a:t>
            </a:r>
            <a:endParaRPr lang="en-US" sz="4400" b="0" strike="noStrike" spc="-1">
              <a:latin typeface="Arial"/>
            </a:endParaRPr>
          </a:p>
        </p:txBody>
      </p:sp>
      <p:sp>
        <p:nvSpPr>
          <p:cNvPr id="210"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r>
              <a:rPr lang="ja-JP" sz="2000" b="0" strike="noStrike" spc="-1">
                <a:latin typeface="Arial"/>
              </a:rPr>
              <a:t>クリックしてノートの書式を編集</a:t>
            </a:r>
            <a:endParaRPr lang="en-US" sz="2000" b="0" strike="noStrike" spc="-1">
              <a:latin typeface="Arial"/>
            </a:endParaRPr>
          </a:p>
        </p:txBody>
      </p:sp>
      <p:sp>
        <p:nvSpPr>
          <p:cNvPr id="211"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r>
              <a:rPr lang="en-US" sz="1400" b="0" strike="noStrike" spc="-1">
                <a:latin typeface="Times New Roman"/>
              </a:rPr>
              <a:t>&lt;ヘッダー&gt;</a:t>
            </a:r>
          </a:p>
        </p:txBody>
      </p:sp>
      <p:sp>
        <p:nvSpPr>
          <p:cNvPr id="212" name="PlaceHolder 4"/>
          <p:cNvSpPr>
            <a:spLocks noGrp="1"/>
          </p:cNvSpPr>
          <p:nvPr>
            <p:ph type="dt"/>
          </p:nvPr>
        </p:nvSpPr>
        <p:spPr>
          <a:xfrm>
            <a:off x="4278960" y="0"/>
            <a:ext cx="3280680" cy="534240"/>
          </a:xfrm>
          <a:prstGeom prst="rect">
            <a:avLst/>
          </a:prstGeom>
          <a:noFill/>
          <a:ln w="0">
            <a:noFill/>
          </a:ln>
        </p:spPr>
        <p:txBody>
          <a:bodyPr lIns="0" tIns="0" rIns="0" bIns="0" anchor="t">
            <a:noAutofit/>
          </a:bodyPr>
          <a:lstStyle/>
          <a:p>
            <a:pPr algn="r"/>
            <a:r>
              <a:rPr lang="en-US" sz="1400" b="0" strike="noStrike" spc="-1">
                <a:latin typeface="Times New Roman"/>
              </a:rPr>
              <a:t>&lt;日付/時刻&gt;</a:t>
            </a:r>
          </a:p>
        </p:txBody>
      </p:sp>
      <p:sp>
        <p:nvSpPr>
          <p:cNvPr id="213" name="PlaceHolder 5"/>
          <p:cNvSpPr>
            <a:spLocks noGrp="1"/>
          </p:cNvSpPr>
          <p:nvPr>
            <p:ph type="ftr"/>
          </p:nvPr>
        </p:nvSpPr>
        <p:spPr>
          <a:xfrm>
            <a:off x="0" y="10157400"/>
            <a:ext cx="3280680" cy="534240"/>
          </a:xfrm>
          <a:prstGeom prst="rect">
            <a:avLst/>
          </a:prstGeom>
          <a:noFill/>
          <a:ln w="0">
            <a:noFill/>
          </a:ln>
        </p:spPr>
        <p:txBody>
          <a:bodyPr lIns="0" tIns="0" rIns="0" bIns="0" anchor="b">
            <a:noAutofit/>
          </a:bodyPr>
          <a:lstStyle/>
          <a:p>
            <a:r>
              <a:rPr lang="en-US" sz="1400" b="0" strike="noStrike" spc="-1">
                <a:latin typeface="Times New Roman"/>
              </a:rPr>
              <a:t>&lt;フッター&gt;</a:t>
            </a:r>
          </a:p>
        </p:txBody>
      </p:sp>
      <p:sp>
        <p:nvSpPr>
          <p:cNvPr id="214" name="PlaceHolder 6"/>
          <p:cNvSpPr>
            <a:spLocks noGrp="1"/>
          </p:cNvSpPr>
          <p:nvPr>
            <p:ph type="sldNum"/>
          </p:nvPr>
        </p:nvSpPr>
        <p:spPr>
          <a:xfrm>
            <a:off x="4278960" y="10157400"/>
            <a:ext cx="3280680" cy="534240"/>
          </a:xfrm>
          <a:prstGeom prst="rect">
            <a:avLst/>
          </a:prstGeom>
          <a:noFill/>
          <a:ln w="0">
            <a:noFill/>
          </a:ln>
        </p:spPr>
        <p:txBody>
          <a:bodyPr lIns="0" tIns="0" rIns="0" bIns="0" anchor="b">
            <a:noAutofit/>
          </a:bodyPr>
          <a:lstStyle/>
          <a:p>
            <a:pPr algn="r"/>
            <a:fld id="{9011A7C1-806F-4B24-9CE0-1D3139A53C53}" type="slidenum">
              <a:rPr lang="en-US" sz="1400" b="0" strike="noStrike" spc="-1">
                <a:latin typeface="Times New Roman"/>
              </a:rPr>
              <a:t>‹#›</a:t>
            </a:fld>
            <a:endParaRPr lang="en-US"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 name="PlaceHolder 1"/>
          <p:cNvSpPr>
            <a:spLocks noGrp="1" noRot="1" noChangeAspect="1"/>
          </p:cNvSpPr>
          <p:nvPr>
            <p:ph type="sldImg"/>
          </p:nvPr>
        </p:nvSpPr>
        <p:spPr>
          <a:xfrm>
            <a:off x="1371600" y="1143000"/>
            <a:ext cx="4113213" cy="3084513"/>
          </a:xfrm>
          <a:prstGeom prst="rect">
            <a:avLst/>
          </a:prstGeom>
          <a:ln w="0">
            <a:noFill/>
          </a:ln>
        </p:spPr>
      </p:sp>
      <p:sp>
        <p:nvSpPr>
          <p:cNvPr id="933" name="PlaceHolder 2"/>
          <p:cNvSpPr>
            <a:spLocks noGrp="1"/>
          </p:cNvSpPr>
          <p:nvPr>
            <p:ph type="body"/>
          </p:nvPr>
        </p:nvSpPr>
        <p:spPr>
          <a:xfrm>
            <a:off x="685800" y="4400640"/>
            <a:ext cx="5484960" cy="3598920"/>
          </a:xfrm>
          <a:prstGeom prst="rect">
            <a:avLst/>
          </a:prstGeom>
          <a:noFill/>
          <a:ln w="0">
            <a:noFill/>
          </a:ln>
        </p:spPr>
        <p:txBody>
          <a:bodyPr lIns="0" tIns="0" rIns="0" bIns="0" anchor="t">
            <a:noAutofit/>
          </a:bodyPr>
          <a:lstStyle/>
          <a:p>
            <a:endParaRPr lang="en-US" sz="2000" b="0" strike="noStrike" spc="-1">
              <a:latin typeface="Arial"/>
            </a:endParaRPr>
          </a:p>
        </p:txBody>
      </p:sp>
      <p:sp>
        <p:nvSpPr>
          <p:cNvPr id="934" name="PlaceHolder 3"/>
          <p:cNvSpPr>
            <a:spLocks noGrp="1"/>
          </p:cNvSpPr>
          <p:nvPr>
            <p:ph type="sldNum"/>
          </p:nvPr>
        </p:nvSpPr>
        <p:spPr>
          <a:xfrm>
            <a:off x="3884760" y="8685360"/>
            <a:ext cx="2970360" cy="457200"/>
          </a:xfrm>
          <a:prstGeom prst="rect">
            <a:avLst/>
          </a:prstGeom>
          <a:noFill/>
          <a:ln w="0">
            <a:noFill/>
          </a:ln>
        </p:spPr>
        <p:txBody>
          <a:bodyPr lIns="0" tIns="0" rIns="0" bIns="0" anchor="b">
            <a:noAutofit/>
          </a:bodyPr>
          <a:lstStyle/>
          <a:p>
            <a:pPr algn="r">
              <a:lnSpc>
                <a:spcPct val="100000"/>
              </a:lnSpc>
            </a:pPr>
            <a:fld id="{175F0CAB-87AD-427E-9596-6E761203F778}" type="slidenum">
              <a:rPr lang="en-US" sz="1200" b="0" strike="noStrike" spc="-1">
                <a:latin typeface="Meiryo UI"/>
                <a:ea typeface="Meiryo UI"/>
              </a:rPr>
              <a:t>1</a:t>
            </a:fld>
            <a:endParaRPr lang="en-US" sz="1200" b="0" strike="noStrike" spc="-1">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3</a:t>
            </a:fld>
            <a:endParaRPr lang="ja-JP" altLang="en-US"/>
          </a:p>
        </p:txBody>
      </p:sp>
    </p:spTree>
    <p:extLst>
      <p:ext uri="{BB962C8B-B14F-4D97-AF65-F5344CB8AC3E}">
        <p14:creationId xmlns:p14="http://schemas.microsoft.com/office/powerpoint/2010/main" val="3289235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7</a:t>
            </a:fld>
            <a:endParaRPr lang="ja-JP" altLang="en-US"/>
          </a:p>
        </p:txBody>
      </p:sp>
    </p:spTree>
    <p:extLst>
      <p:ext uri="{BB962C8B-B14F-4D97-AF65-F5344CB8AC3E}">
        <p14:creationId xmlns:p14="http://schemas.microsoft.com/office/powerpoint/2010/main" val="4108562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36</a:t>
            </a:fld>
            <a:endParaRPr lang="ja-JP" altLang="en-US"/>
          </a:p>
        </p:txBody>
      </p:sp>
    </p:spTree>
    <p:extLst>
      <p:ext uri="{BB962C8B-B14F-4D97-AF65-F5344CB8AC3E}">
        <p14:creationId xmlns:p14="http://schemas.microsoft.com/office/powerpoint/2010/main" val="1971155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45</a:t>
            </a:fld>
            <a:endParaRPr lang="ja-JP" altLang="en-US"/>
          </a:p>
        </p:txBody>
      </p:sp>
    </p:spTree>
    <p:extLst>
      <p:ext uri="{BB962C8B-B14F-4D97-AF65-F5344CB8AC3E}">
        <p14:creationId xmlns:p14="http://schemas.microsoft.com/office/powerpoint/2010/main" val="2924059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7"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9"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1"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2"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457200" y="273600"/>
            <a:ext cx="8229240" cy="5307840"/>
          </a:xfrm>
          <a:prstGeom prst="rect">
            <a:avLst/>
          </a:prstGeom>
          <a:noFill/>
          <a:ln w="0">
            <a:noFill/>
          </a:ln>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6"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7"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8"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20"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endParaRPr lang="en-US" sz="3200" b="0" strike="noStrike" spc="-1">
              <a:latin typeface="Arial"/>
            </a:endParaRPr>
          </a:p>
        </p:txBody>
      </p:sp>
      <p:sp>
        <p:nvSpPr>
          <p:cNvPr id="21"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22"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24"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25"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26"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28"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29"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31"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32"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33"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34"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36" name="PlaceHolder 2"/>
          <p:cNvSpPr>
            <a:spLocks noGrp="1"/>
          </p:cNvSpPr>
          <p:nvPr>
            <p:ph/>
          </p:nvPr>
        </p:nvSpPr>
        <p:spPr>
          <a:xfrm>
            <a:off x="457200" y="160452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37" name="PlaceHolder 3"/>
          <p:cNvSpPr>
            <a:spLocks noGrp="1"/>
          </p:cNvSpPr>
          <p:nvPr>
            <p:ph/>
          </p:nvPr>
        </p:nvSpPr>
        <p:spPr>
          <a:xfrm>
            <a:off x="3239640" y="160452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38" name="PlaceHolder 4"/>
          <p:cNvSpPr>
            <a:spLocks noGrp="1"/>
          </p:cNvSpPr>
          <p:nvPr>
            <p:ph/>
          </p:nvPr>
        </p:nvSpPr>
        <p:spPr>
          <a:xfrm>
            <a:off x="6022080" y="160452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39" name="PlaceHolder 5"/>
          <p:cNvSpPr>
            <a:spLocks noGrp="1"/>
          </p:cNvSpPr>
          <p:nvPr>
            <p:ph/>
          </p:nvPr>
        </p:nvSpPr>
        <p:spPr>
          <a:xfrm>
            <a:off x="457200" y="368208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40" name="PlaceHolder 6"/>
          <p:cNvSpPr>
            <a:spLocks noGrp="1"/>
          </p:cNvSpPr>
          <p:nvPr>
            <p:ph/>
          </p:nvPr>
        </p:nvSpPr>
        <p:spPr>
          <a:xfrm>
            <a:off x="3239640" y="368208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41" name="PlaceHolder 7"/>
          <p:cNvSpPr>
            <a:spLocks noGrp="1"/>
          </p:cNvSpPr>
          <p:nvPr>
            <p:ph/>
          </p:nvPr>
        </p:nvSpPr>
        <p:spPr>
          <a:xfrm>
            <a:off x="6022080" y="368208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51"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53"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55"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endParaRPr lang="en-US" sz="3200" b="0" strike="noStrike" spc="-1">
              <a:latin typeface="Arial"/>
            </a:endParaRPr>
          </a:p>
        </p:txBody>
      </p:sp>
      <p:sp>
        <p:nvSpPr>
          <p:cNvPr id="56"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8" name="PlaceHolder 1"/>
          <p:cNvSpPr>
            <a:spLocks noGrp="1"/>
          </p:cNvSpPr>
          <p:nvPr>
            <p:ph type="subTitle"/>
          </p:nvPr>
        </p:nvSpPr>
        <p:spPr>
          <a:xfrm>
            <a:off x="457200" y="273600"/>
            <a:ext cx="8229240" cy="5307840"/>
          </a:xfrm>
          <a:prstGeom prst="rect">
            <a:avLst/>
          </a:prstGeom>
          <a:noFill/>
          <a:ln w="0">
            <a:noFill/>
          </a:ln>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60"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61"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endParaRPr lang="en-US" sz="3200" b="0" strike="noStrike" spc="-1">
              <a:latin typeface="Arial"/>
            </a:endParaRPr>
          </a:p>
        </p:txBody>
      </p:sp>
      <p:sp>
        <p:nvSpPr>
          <p:cNvPr id="62"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64"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endParaRPr lang="en-US" sz="3200" b="0" strike="noStrike" spc="-1">
              <a:latin typeface="Arial"/>
            </a:endParaRPr>
          </a:p>
        </p:txBody>
      </p:sp>
      <p:sp>
        <p:nvSpPr>
          <p:cNvPr id="65"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66"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68"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69"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70"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72"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73"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75"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76"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77"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78"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80" name="PlaceHolder 2"/>
          <p:cNvSpPr>
            <a:spLocks noGrp="1"/>
          </p:cNvSpPr>
          <p:nvPr>
            <p:ph/>
          </p:nvPr>
        </p:nvSpPr>
        <p:spPr>
          <a:xfrm>
            <a:off x="457200" y="160452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81" name="PlaceHolder 3"/>
          <p:cNvSpPr>
            <a:spLocks noGrp="1"/>
          </p:cNvSpPr>
          <p:nvPr>
            <p:ph/>
          </p:nvPr>
        </p:nvSpPr>
        <p:spPr>
          <a:xfrm>
            <a:off x="3239640" y="160452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82" name="PlaceHolder 4"/>
          <p:cNvSpPr>
            <a:spLocks noGrp="1"/>
          </p:cNvSpPr>
          <p:nvPr>
            <p:ph/>
          </p:nvPr>
        </p:nvSpPr>
        <p:spPr>
          <a:xfrm>
            <a:off x="6022080" y="160452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83" name="PlaceHolder 5"/>
          <p:cNvSpPr>
            <a:spLocks noGrp="1"/>
          </p:cNvSpPr>
          <p:nvPr>
            <p:ph/>
          </p:nvPr>
        </p:nvSpPr>
        <p:spPr>
          <a:xfrm>
            <a:off x="457200" y="368208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84" name="PlaceHolder 6"/>
          <p:cNvSpPr>
            <a:spLocks noGrp="1"/>
          </p:cNvSpPr>
          <p:nvPr>
            <p:ph/>
          </p:nvPr>
        </p:nvSpPr>
        <p:spPr>
          <a:xfrm>
            <a:off x="3239640" y="368208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85" name="PlaceHolder 7"/>
          <p:cNvSpPr>
            <a:spLocks noGrp="1"/>
          </p:cNvSpPr>
          <p:nvPr>
            <p:ph/>
          </p:nvPr>
        </p:nvSpPr>
        <p:spPr>
          <a:xfrm>
            <a:off x="6022080" y="368208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93"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95"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97"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endParaRPr lang="en-US" sz="3200" b="0" strike="noStrike" spc="-1">
              <a:latin typeface="Arial"/>
            </a:endParaRPr>
          </a:p>
        </p:txBody>
      </p:sp>
      <p:sp>
        <p:nvSpPr>
          <p:cNvPr id="98"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0" name="PlaceHolder 1"/>
          <p:cNvSpPr>
            <a:spLocks noGrp="1"/>
          </p:cNvSpPr>
          <p:nvPr>
            <p:ph type="subTitle"/>
          </p:nvPr>
        </p:nvSpPr>
        <p:spPr>
          <a:xfrm>
            <a:off x="457200" y="273600"/>
            <a:ext cx="8229240" cy="5307840"/>
          </a:xfrm>
          <a:prstGeom prst="rect">
            <a:avLst/>
          </a:prstGeom>
          <a:noFill/>
          <a:ln w="0">
            <a:noFill/>
          </a:ln>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02"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03"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04"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06"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07"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08"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10"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11"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12"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14"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15"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17"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18"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19"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20"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22" name="PlaceHolder 2"/>
          <p:cNvSpPr>
            <a:spLocks noGrp="1"/>
          </p:cNvSpPr>
          <p:nvPr>
            <p:ph/>
          </p:nvPr>
        </p:nvSpPr>
        <p:spPr>
          <a:xfrm>
            <a:off x="457200" y="160452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23" name="PlaceHolder 3"/>
          <p:cNvSpPr>
            <a:spLocks noGrp="1"/>
          </p:cNvSpPr>
          <p:nvPr>
            <p:ph/>
          </p:nvPr>
        </p:nvSpPr>
        <p:spPr>
          <a:xfrm>
            <a:off x="3239640" y="160452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24" name="PlaceHolder 4"/>
          <p:cNvSpPr>
            <a:spLocks noGrp="1"/>
          </p:cNvSpPr>
          <p:nvPr>
            <p:ph/>
          </p:nvPr>
        </p:nvSpPr>
        <p:spPr>
          <a:xfrm>
            <a:off x="6022080" y="160452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25" name="PlaceHolder 5"/>
          <p:cNvSpPr>
            <a:spLocks noGrp="1"/>
          </p:cNvSpPr>
          <p:nvPr>
            <p:ph/>
          </p:nvPr>
        </p:nvSpPr>
        <p:spPr>
          <a:xfrm>
            <a:off x="457200" y="368208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26" name="PlaceHolder 6"/>
          <p:cNvSpPr>
            <a:spLocks noGrp="1"/>
          </p:cNvSpPr>
          <p:nvPr>
            <p:ph/>
          </p:nvPr>
        </p:nvSpPr>
        <p:spPr>
          <a:xfrm>
            <a:off x="3239640" y="368208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27" name="PlaceHolder 7"/>
          <p:cNvSpPr>
            <a:spLocks noGrp="1"/>
          </p:cNvSpPr>
          <p:nvPr>
            <p:ph/>
          </p:nvPr>
        </p:nvSpPr>
        <p:spPr>
          <a:xfrm>
            <a:off x="6022080" y="368208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画像を含むセクション ヘッダー 1">
    <p:spTree>
      <p:nvGrpSpPr>
        <p:cNvPr id="1" name=""/>
        <p:cNvGrpSpPr/>
        <p:nvPr/>
      </p:nvGrpSpPr>
      <p:grpSpPr>
        <a:xfrm>
          <a:off x="0" y="0"/>
          <a:ext cx="0" cy="0"/>
          <a:chOff x="0" y="0"/>
          <a:chExt cx="0" cy="0"/>
        </a:xfrm>
      </p:grpSpPr>
      <p:sp>
        <p:nvSpPr>
          <p:cNvPr id="12" name="フリーフォーム:図形 11">
            <a:extLst>
              <a:ext uri="{FF2B5EF4-FFF2-40B4-BE49-F238E27FC236}">
                <a16:creationId xmlns:a16="http://schemas.microsoft.com/office/drawing/2014/main" id="{6D24BA90-E7BA-471E-AA13-3329EDCD80A2}"/>
              </a:ext>
            </a:extLst>
          </p:cNvPr>
          <p:cNvSpPr/>
          <p:nvPr userDrawn="1"/>
        </p:nvSpPr>
        <p:spPr>
          <a:xfrm flipV="1">
            <a:off x="-1" y="-3"/>
            <a:ext cx="9144001" cy="6858003"/>
          </a:xfrm>
          <a:custGeom>
            <a:avLst/>
            <a:gdLst>
              <a:gd name="connsiteX0" fmla="*/ 9171734 w 12192001"/>
              <a:gd name="connsiteY0" fmla="*/ 2269381 h 6858003"/>
              <a:gd name="connsiteX1" fmla="*/ 4981292 w 12192001"/>
              <a:gd name="connsiteY1" fmla="*/ 1670903 h 6858003"/>
              <a:gd name="connsiteX2" fmla="*/ 634550 w 12192001"/>
              <a:gd name="connsiteY2" fmla="*/ 1013497 h 6858003"/>
              <a:gd name="connsiteX3" fmla="*/ 123993 w 12192001"/>
              <a:gd name="connsiteY3" fmla="*/ 984148 h 6858003"/>
              <a:gd name="connsiteX4" fmla="*/ 123993 w 12192001"/>
              <a:gd name="connsiteY4" fmla="*/ 123993 h 6858003"/>
              <a:gd name="connsiteX5" fmla="*/ 12068007 w 12192001"/>
              <a:gd name="connsiteY5" fmla="*/ 123993 h 6858003"/>
              <a:gd name="connsiteX6" fmla="*/ 12068007 w 12192001"/>
              <a:gd name="connsiteY6" fmla="*/ 1962695 h 6858003"/>
              <a:gd name="connsiteX7" fmla="*/ 11543532 w 12192001"/>
              <a:gd name="connsiteY7" fmla="*/ 2051091 h 6858003"/>
              <a:gd name="connsiteX8" fmla="*/ 9171734 w 12192001"/>
              <a:gd name="connsiteY8" fmla="*/ 2269381 h 6858003"/>
              <a:gd name="connsiteX9" fmla="*/ 1 w 12192001"/>
              <a:gd name="connsiteY9" fmla="*/ 6858003 h 6858003"/>
              <a:gd name="connsiteX10" fmla="*/ 12192001 w 12192001"/>
              <a:gd name="connsiteY10" fmla="*/ 6858003 h 6858003"/>
              <a:gd name="connsiteX11" fmla="*/ 12192001 w 12192001"/>
              <a:gd name="connsiteY11" fmla="*/ 2724879 h 6858003"/>
              <a:gd name="connsiteX12" fmla="*/ 12192001 w 12192001"/>
              <a:gd name="connsiteY12" fmla="*/ 2477360 h 6858003"/>
              <a:gd name="connsiteX13" fmla="*/ 12192001 w 12192001"/>
              <a:gd name="connsiteY13" fmla="*/ 1941781 h 6858003"/>
              <a:gd name="connsiteX14" fmla="*/ 12192000 w 12192001"/>
              <a:gd name="connsiteY14" fmla="*/ 1941781 h 6858003"/>
              <a:gd name="connsiteX15" fmla="*/ 12192000 w 12192001"/>
              <a:gd name="connsiteY15" fmla="*/ 0 h 6858003"/>
              <a:gd name="connsiteX16" fmla="*/ 0 w 12192001"/>
              <a:gd name="connsiteY16" fmla="*/ 0 h 6858003"/>
              <a:gd name="connsiteX17" fmla="*/ 0 w 12192001"/>
              <a:gd name="connsiteY17" fmla="*/ 6858000 h 6858003"/>
              <a:gd name="connsiteX18" fmla="*/ 1 w 12192001"/>
              <a:gd name="connsiteY18" fmla="*/ 6858000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11" name="図プレースホルダー 10">
            <a:extLst>
              <a:ext uri="{FF2B5EF4-FFF2-40B4-BE49-F238E27FC236}">
                <a16:creationId xmlns:a16="http://schemas.microsoft.com/office/drawing/2014/main" id="{9467520A-F508-4AA5-BBCF-30AE2B312E04}"/>
              </a:ext>
            </a:extLst>
          </p:cNvPr>
          <p:cNvSpPr>
            <a:spLocks noGrp="1"/>
          </p:cNvSpPr>
          <p:nvPr>
            <p:ph type="pic" sz="quarter" idx="13" hasCustomPrompt="1"/>
          </p:nvPr>
        </p:nvSpPr>
        <p:spPr>
          <a:xfrm>
            <a:off x="0" y="4515035"/>
            <a:ext cx="9144000" cy="2342965"/>
          </a:xfrm>
          <a:custGeom>
            <a:avLst/>
            <a:gdLst>
              <a:gd name="connsiteX0" fmla="*/ 9047741 w 11944014"/>
              <a:gd name="connsiteY0" fmla="*/ 1387 h 2146775"/>
              <a:gd name="connsiteX1" fmla="*/ 11419539 w 11944014"/>
              <a:gd name="connsiteY1" fmla="*/ 219677 h 2146775"/>
              <a:gd name="connsiteX2" fmla="*/ 11944014 w 11944014"/>
              <a:gd name="connsiteY2" fmla="*/ 308073 h 2146775"/>
              <a:gd name="connsiteX3" fmla="*/ 11944014 w 11944014"/>
              <a:gd name="connsiteY3" fmla="*/ 2146775 h 2146775"/>
              <a:gd name="connsiteX4" fmla="*/ 0 w 11944014"/>
              <a:gd name="connsiteY4" fmla="*/ 2146775 h 2146775"/>
              <a:gd name="connsiteX5" fmla="*/ 0 w 11944014"/>
              <a:gd name="connsiteY5" fmla="*/ 1286620 h 2146775"/>
              <a:gd name="connsiteX6" fmla="*/ 510557 w 11944014"/>
              <a:gd name="connsiteY6" fmla="*/ 1257271 h 2146775"/>
              <a:gd name="connsiteX7" fmla="*/ 4857299 w 11944014"/>
              <a:gd name="connsiteY7" fmla="*/ 599865 h 2146775"/>
              <a:gd name="connsiteX8" fmla="*/ 9047741 w 11944014"/>
              <a:gd name="connsiteY8" fmla="*/ 1387 h 21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44014" h="2146775">
                <a:moveTo>
                  <a:pt x="9047741" y="1387"/>
                </a:moveTo>
                <a:cubicBezTo>
                  <a:pt x="10060417" y="-14311"/>
                  <a:pt x="10769985" y="106119"/>
                  <a:pt x="11419539" y="219677"/>
                </a:cubicBezTo>
                <a:lnTo>
                  <a:pt x="11944014" y="308073"/>
                </a:lnTo>
                <a:lnTo>
                  <a:pt x="11944014" y="2146775"/>
                </a:lnTo>
                <a:lnTo>
                  <a:pt x="0" y="2146775"/>
                </a:lnTo>
                <a:lnTo>
                  <a:pt x="0" y="1286620"/>
                </a:lnTo>
                <a:lnTo>
                  <a:pt x="510557" y="1257271"/>
                </a:lnTo>
                <a:cubicBezTo>
                  <a:pt x="1951876" y="1160309"/>
                  <a:pt x="3261017" y="969324"/>
                  <a:pt x="4857299" y="599865"/>
                </a:cubicBezTo>
                <a:cubicBezTo>
                  <a:pt x="6719283" y="168910"/>
                  <a:pt x="8035066" y="17084"/>
                  <a:pt x="9047741" y="1387"/>
                </a:cubicBez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1">
                    <a:lumMod val="75000"/>
                    <a:lumOff val="25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221599"/>
          </a:xfrm>
        </p:spPr>
        <p:txBody>
          <a:bodyPr tIns="0" bIns="0" rtlCol="0">
            <a:spAutoFit/>
          </a:bodyPr>
          <a:lstStyle>
            <a:lvl1pPr marL="0" indent="0">
              <a:buNone/>
              <a:defRPr sz="1600" baseline="0">
                <a:solidFill>
                  <a:schemeClr val="accent3"/>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dirty="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350A3AA2-7D54-487F-8AD2-09E0D950B455}"/>
              </a:ext>
            </a:extLst>
          </p:cNvPr>
          <p:cNvSpPr>
            <a:spLocks noGrp="1"/>
          </p:cNvSpPr>
          <p:nvPr>
            <p:ph type="ftr" sz="quarter" idx="14"/>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3118699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33"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34"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5"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36"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38"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39"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40"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1" name="PlaceHolder 1"/>
          <p:cNvSpPr>
            <a:spLocks noGrp="1"/>
          </p:cNvSpPr>
          <p:nvPr>
            <p:ph type="subTitle"/>
          </p:nvPr>
        </p:nvSpPr>
        <p:spPr>
          <a:xfrm>
            <a:off x="457200" y="273600"/>
            <a:ext cx="8229240" cy="5307840"/>
          </a:xfrm>
          <a:prstGeom prst="rect">
            <a:avLst/>
          </a:prstGeom>
          <a:noFill/>
          <a:ln w="0">
            <a:noFill/>
          </a:ln>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43"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44"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45"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47"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48"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49"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51"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52"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53"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54"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55"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56"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58"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59"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60"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61"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6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63" name="PlaceHolder 2"/>
          <p:cNvSpPr>
            <a:spLocks noGrp="1"/>
          </p:cNvSpPr>
          <p:nvPr>
            <p:ph/>
          </p:nvPr>
        </p:nvSpPr>
        <p:spPr>
          <a:xfrm>
            <a:off x="457200" y="160452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64" name="PlaceHolder 3"/>
          <p:cNvSpPr>
            <a:spLocks noGrp="1"/>
          </p:cNvSpPr>
          <p:nvPr>
            <p:ph/>
          </p:nvPr>
        </p:nvSpPr>
        <p:spPr>
          <a:xfrm>
            <a:off x="3239640" y="160452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65" name="PlaceHolder 4"/>
          <p:cNvSpPr>
            <a:spLocks noGrp="1"/>
          </p:cNvSpPr>
          <p:nvPr>
            <p:ph/>
          </p:nvPr>
        </p:nvSpPr>
        <p:spPr>
          <a:xfrm>
            <a:off x="6022080" y="160452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66" name="PlaceHolder 5"/>
          <p:cNvSpPr>
            <a:spLocks noGrp="1"/>
          </p:cNvSpPr>
          <p:nvPr>
            <p:ph/>
          </p:nvPr>
        </p:nvSpPr>
        <p:spPr>
          <a:xfrm>
            <a:off x="457200" y="368208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67" name="PlaceHolder 6"/>
          <p:cNvSpPr>
            <a:spLocks noGrp="1"/>
          </p:cNvSpPr>
          <p:nvPr>
            <p:ph/>
          </p:nvPr>
        </p:nvSpPr>
        <p:spPr>
          <a:xfrm>
            <a:off x="3239640" y="368208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68" name="PlaceHolder 7"/>
          <p:cNvSpPr>
            <a:spLocks noGrp="1"/>
          </p:cNvSpPr>
          <p:nvPr>
            <p:ph/>
          </p:nvPr>
        </p:nvSpPr>
        <p:spPr>
          <a:xfrm>
            <a:off x="6022080" y="3682080"/>
            <a:ext cx="2649600" cy="1896840"/>
          </a:xfrm>
          <a:prstGeom prst="rect">
            <a:avLst/>
          </a:prstGeom>
          <a:noFill/>
          <a:ln w="0">
            <a:noFill/>
          </a:ln>
        </p:spPr>
        <p:txBody>
          <a:bodyPr lIns="0" tIns="0" rIns="0" bIns="0" anchor="t">
            <a:normAutofit/>
          </a:bodyPr>
          <a:lstStyle/>
          <a:p>
            <a:endParaRPr lang="en-US" sz="3200" b="0" strike="noStrike" spc="-1">
              <a:latin typeface="Aria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お礼を述べるスライド">
    <p:spTree>
      <p:nvGrpSpPr>
        <p:cNvPr id="1" name=""/>
        <p:cNvGrpSpPr/>
        <p:nvPr/>
      </p:nvGrpSpPr>
      <p:grpSpPr>
        <a:xfrm>
          <a:off x="0" y="0"/>
          <a:ext cx="0" cy="0"/>
          <a:chOff x="0" y="0"/>
          <a:chExt cx="0" cy="0"/>
        </a:xfrm>
      </p:grpSpPr>
      <p:sp>
        <p:nvSpPr>
          <p:cNvPr id="9" name="図プレースホルダー 3">
            <a:extLst>
              <a:ext uri="{FF2B5EF4-FFF2-40B4-BE49-F238E27FC236}">
                <a16:creationId xmlns:a16="http://schemas.microsoft.com/office/drawing/2014/main" id="{7C719AD2-39D2-425C-90E5-8FD2D783ADDF}"/>
              </a:ext>
            </a:extLst>
          </p:cNvPr>
          <p:cNvSpPr>
            <a:spLocks noGrp="1"/>
          </p:cNvSpPr>
          <p:nvPr>
            <p:ph type="pic" sz="quarter" idx="13" hasCustomPrompt="1"/>
          </p:nvPr>
        </p:nvSpPr>
        <p:spPr>
          <a:xfrm>
            <a:off x="0" y="0"/>
            <a:ext cx="9144000" cy="6858000"/>
          </a:xfrm>
          <a:solidFill>
            <a:srgbClr val="85D4E7"/>
          </a:solidFill>
        </p:spPr>
        <p:txBody>
          <a:bodyPr vert="horz" wrap="square" lIns="91440" tIns="45720" rIns="91440" bIns="45720" rtlCol="0" anchor="ctr" anchorCtr="1">
            <a:noAutofit/>
          </a:bodyPr>
          <a:lstStyle>
            <a:lvl1pPr marL="0" indent="0">
              <a:buNone/>
              <a:defRPr lang="en-GB" sz="1350" baseline="0"/>
            </a:lvl1pPr>
          </a:lstStyle>
          <a:p>
            <a:pPr marL="171446" lvl="0" indent="-171446" algn="ctr" rtl="0"/>
            <a:r>
              <a:rPr lang="ja-JP" altLang="en-US" noProof="0"/>
              <a:t>画像の挿入</a:t>
            </a:r>
            <a:endParaRPr lang="ja-JP" altLang="en-GB" noProof="0"/>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4" y="4596754"/>
            <a:ext cx="8095308" cy="1006429"/>
          </a:xfrm>
        </p:spPr>
        <p:txBody>
          <a:bodyPr vert="horz" wrap="square" lIns="91440" tIns="45720" rIns="91440" bIns="45720" rtlCol="0" anchor="b">
            <a:spAutoFit/>
          </a:bodyPr>
          <a:lstStyle>
            <a:lvl1pPr algn="ctr">
              <a:defRPr lang="en-GB" sz="3300" b="1" spc="-113" baseline="0" dirty="0">
                <a:solidFill>
                  <a:schemeClr val="bg1"/>
                </a:solidFill>
                <a:latin typeface="Meiryo UI" panose="020B0604030504040204" pitchFamily="50" charset="-128"/>
              </a:defRPr>
            </a:lvl1pPr>
          </a:lstStyle>
          <a:p>
            <a:pPr marL="0" lvl="0" rtl="0"/>
            <a:r>
              <a:rPr lang="ja-JP" altLang="en-US" noProof="0" dirty="0"/>
              <a:t>おつかれさまでした！</a:t>
            </a:r>
            <a:br>
              <a:rPr lang="en-US" altLang="ja-JP" noProof="0" dirty="0"/>
            </a:br>
            <a:r>
              <a:rPr lang="ja-JP" altLang="en-US" noProof="0" dirty="0"/>
              <a:t>おしまい！</a:t>
            </a:r>
            <a:endParaRPr lang="ja-JP" altLang="en-GB" noProof="0" dirty="0"/>
          </a:p>
        </p:txBody>
      </p:sp>
      <p:sp>
        <p:nvSpPr>
          <p:cNvPr id="4" name="フッター プレースホルダー 5">
            <a:extLst>
              <a:ext uri="{FF2B5EF4-FFF2-40B4-BE49-F238E27FC236}">
                <a16:creationId xmlns:a16="http://schemas.microsoft.com/office/drawing/2014/main" id="{4650ED99-C07A-480E-80FF-205E19869710}"/>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00570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タイトルのみ">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05328109-BF43-024A-B25B-C69E4098CFDA}"/>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4" name="フッター プレースホルダー 5">
            <a:extLst>
              <a:ext uri="{FF2B5EF4-FFF2-40B4-BE49-F238E27FC236}">
                <a16:creationId xmlns:a16="http://schemas.microsoft.com/office/drawing/2014/main" id="{1956D662-20CE-48DA-B57A-26F7272F3E5D}"/>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358137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theme" Target="../theme/theme4.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長方形 6"/>
          <p:cNvSpPr/>
          <p:nvPr/>
        </p:nvSpPr>
        <p:spPr>
          <a:xfrm>
            <a:off x="8520120" y="6369120"/>
            <a:ext cx="250560" cy="48744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p:style>
      </p:sp>
      <p:sp>
        <p:nvSpPr>
          <p:cNvPr id="7" name="スライド番号プレースホルダー 5"/>
          <p:cNvSpPr/>
          <p:nvPr/>
        </p:nvSpPr>
        <p:spPr>
          <a:xfrm>
            <a:off x="8520120" y="6369120"/>
            <a:ext cx="250560" cy="363600"/>
          </a:xfrm>
          <a:prstGeom prst="rect">
            <a:avLst/>
          </a:prstGeom>
          <a:solidFill>
            <a:schemeClr val="accent2"/>
          </a:solidFill>
          <a:ln w="0">
            <a:noFill/>
          </a:ln>
        </p:spPr>
        <p:style>
          <a:lnRef idx="0">
            <a:scrgbClr r="0" g="0" b="0"/>
          </a:lnRef>
          <a:fillRef idx="0">
            <a:scrgbClr r="0" g="0" b="0"/>
          </a:fillRef>
          <a:effectRef idx="0">
            <a:scrgbClr r="0" g="0" b="0"/>
          </a:effectRef>
          <a:fontRef idx="minor"/>
        </p:style>
        <p:txBody>
          <a:bodyPr lIns="0" tIns="34200" rIns="0" bIns="34200" anchor="ctr">
            <a:normAutofit/>
          </a:bodyPr>
          <a:lstStyle/>
          <a:p>
            <a:pPr algn="ctr">
              <a:lnSpc>
                <a:spcPct val="90000"/>
              </a:lnSpc>
              <a:spcBef>
                <a:spcPts val="1001"/>
              </a:spcBef>
              <a:tabLst>
                <a:tab pos="0" algn="l"/>
              </a:tabLst>
            </a:pPr>
            <a:fld id="{9AD3AE22-DBED-4B3E-A215-F61226239FD9}" type="slidenum">
              <a:rPr lang="en-US" sz="750" b="1" strike="noStrike" spc="-1">
                <a:solidFill>
                  <a:srgbClr val="FFFFFF"/>
                </a:solidFill>
                <a:latin typeface="Meiryo UI"/>
                <a:ea typeface="Meiryo UI"/>
              </a:rPr>
              <a:t>‹#›</a:t>
            </a:fld>
            <a:endParaRPr lang="en-US" sz="750" b="0" strike="noStrike" spc="-1">
              <a:latin typeface="Arial"/>
            </a:endParaRPr>
          </a:p>
        </p:txBody>
      </p:sp>
      <p:sp>
        <p:nvSpPr>
          <p:cNvPr id="2" name="フリーフォーム:図形 7"/>
          <p:cNvSpPr/>
          <p:nvPr/>
        </p:nvSpPr>
        <p:spPr>
          <a:xfrm>
            <a:off x="0" y="0"/>
            <a:ext cx="9142560" cy="6856560"/>
          </a:xfrm>
          <a:custGeom>
            <a:avLst/>
            <a:gdLst/>
            <a:ahLst/>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3" name="長方形 10"/>
          <p:cNvSpPr/>
          <p:nvPr/>
        </p:nvSpPr>
        <p:spPr>
          <a:xfrm>
            <a:off x="326520" y="4726440"/>
            <a:ext cx="52920" cy="1370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p:style>
      </p:sp>
      <p:sp>
        <p:nvSpPr>
          <p:cNvPr id="4"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r>
              <a:rPr lang="ja-JP" sz="4400" b="0" strike="noStrike" spc="-1">
                <a:latin typeface="Arial"/>
              </a:rPr>
              <a:t>クリックしてタイトルテキストを編集</a:t>
            </a:r>
            <a:endParaRPr lang="en-US" sz="4400" b="0" strike="noStrike" spc="-1">
              <a:latin typeface="Arial"/>
            </a:endParaRPr>
          </a:p>
        </p:txBody>
      </p:sp>
      <p:sp>
        <p:nvSpPr>
          <p:cNvPr id="5" name="PlaceHolder 2"/>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ja-JP" sz="3200" b="0" strike="noStrike" spc="-1">
                <a:latin typeface="Arial"/>
              </a:rPr>
              <a:t>クリックしてアウトラインのテキストを編集</a:t>
            </a:r>
            <a:endParaRPr lang="en-US" sz="3200" b="0" strike="noStrike" spc="-1">
              <a:latin typeface="Arial"/>
            </a:endParaRPr>
          </a:p>
          <a:p>
            <a:pPr marL="864000" lvl="1" indent="-324000">
              <a:spcBef>
                <a:spcPts val="1134"/>
              </a:spcBef>
              <a:buClr>
                <a:srgbClr val="000000"/>
              </a:buClr>
              <a:buSzPct val="75000"/>
              <a:buFont typeface="Symbol" charset="2"/>
              <a:buChar char=""/>
            </a:pPr>
            <a:r>
              <a:rPr lang="en-US" sz="2800" b="0" strike="noStrike" spc="-1">
                <a:latin typeface="Arial"/>
              </a:rPr>
              <a:t>2</a:t>
            </a:r>
            <a:r>
              <a:rPr lang="ja-JP" sz="2800" b="0" strike="noStrike" spc="-1">
                <a:latin typeface="Arial"/>
              </a:rPr>
              <a:t>レベル目のアウトライン</a:t>
            </a:r>
            <a:endParaRPr lang="en-US" sz="2800" b="0" strike="noStrike" spc="-1">
              <a:latin typeface="Arial"/>
            </a:endParaRPr>
          </a:p>
          <a:p>
            <a:pPr marL="1296000" lvl="2" indent="-288000">
              <a:spcBef>
                <a:spcPts val="850"/>
              </a:spcBef>
              <a:buClr>
                <a:srgbClr val="000000"/>
              </a:buClr>
              <a:buSzPct val="45000"/>
              <a:buFont typeface="Wingdings" charset="2"/>
              <a:buChar char=""/>
            </a:pPr>
            <a:r>
              <a:rPr lang="en-US" sz="2400" b="0" strike="noStrike" spc="-1">
                <a:latin typeface="Arial"/>
              </a:rPr>
              <a:t>3</a:t>
            </a:r>
            <a:r>
              <a:rPr lang="ja-JP" sz="2400" b="0" strike="noStrike" spc="-1">
                <a:latin typeface="Arial"/>
              </a:rPr>
              <a:t>レベル目のアウトライン</a:t>
            </a:r>
            <a:endParaRPr lang="en-US" sz="2400" b="0" strike="noStrike" spc="-1">
              <a:latin typeface="Arial"/>
            </a:endParaRPr>
          </a:p>
          <a:p>
            <a:pPr marL="1728000" lvl="3" indent="-216000">
              <a:spcBef>
                <a:spcPts val="567"/>
              </a:spcBef>
              <a:buClr>
                <a:srgbClr val="000000"/>
              </a:buClr>
              <a:buSzPct val="75000"/>
              <a:buFont typeface="Symbol" charset="2"/>
              <a:buChar char=""/>
            </a:pPr>
            <a:r>
              <a:rPr lang="en-US" sz="2000" b="0" strike="noStrike" spc="-1">
                <a:latin typeface="Arial"/>
              </a:rPr>
              <a:t>4</a:t>
            </a:r>
            <a:r>
              <a:rPr lang="ja-JP" sz="2000" b="0" strike="noStrike" spc="-1">
                <a:latin typeface="Arial"/>
              </a:rPr>
              <a:t>レベル目のアウトライン</a:t>
            </a:r>
            <a:endParaRPr lang="en-US" sz="2000" b="0" strike="noStrike" spc="-1">
              <a:latin typeface="Arial"/>
            </a:endParaRPr>
          </a:p>
          <a:p>
            <a:pPr marL="2160000" lvl="4" indent="-216000">
              <a:spcBef>
                <a:spcPts val="283"/>
              </a:spcBef>
              <a:buClr>
                <a:srgbClr val="000000"/>
              </a:buClr>
              <a:buSzPct val="45000"/>
              <a:buFont typeface="Wingdings" charset="2"/>
              <a:buChar char=""/>
            </a:pPr>
            <a:r>
              <a:rPr lang="en-US" sz="2000" b="0" strike="noStrike" spc="-1">
                <a:latin typeface="Arial"/>
              </a:rPr>
              <a:t>5</a:t>
            </a:r>
            <a:r>
              <a:rPr lang="ja-JP" sz="2000" b="0" strike="noStrike" spc="-1">
                <a:latin typeface="Arial"/>
              </a:rPr>
              <a:t>レベル目のアウトライン</a:t>
            </a:r>
            <a:endParaRPr lang="en-US" sz="2000" b="0" strike="noStrike" spc="-1">
              <a:latin typeface="Arial"/>
            </a:endParaRPr>
          </a:p>
          <a:p>
            <a:pPr marL="2592000" lvl="5" indent="-216000">
              <a:spcBef>
                <a:spcPts val="283"/>
              </a:spcBef>
              <a:buClr>
                <a:srgbClr val="000000"/>
              </a:buClr>
              <a:buSzPct val="45000"/>
              <a:buFont typeface="Wingdings" charset="2"/>
              <a:buChar char=""/>
            </a:pPr>
            <a:r>
              <a:rPr lang="en-US" sz="2000" b="0" strike="noStrike" spc="-1">
                <a:latin typeface="Arial"/>
              </a:rPr>
              <a:t>6</a:t>
            </a:r>
            <a:r>
              <a:rPr lang="ja-JP" sz="2000" b="0" strike="noStrike" spc="-1">
                <a:latin typeface="Arial"/>
              </a:rPr>
              <a:t>レベル目のアウトライン</a:t>
            </a:r>
            <a:endParaRPr lang="en-US" sz="2000" b="0" strike="noStrike" spc="-1">
              <a:latin typeface="Arial"/>
            </a:endParaRPr>
          </a:p>
          <a:p>
            <a:pPr marL="3024000" lvl="6" indent="-216000">
              <a:spcBef>
                <a:spcPts val="283"/>
              </a:spcBef>
              <a:buClr>
                <a:srgbClr val="000000"/>
              </a:buClr>
              <a:buSzPct val="45000"/>
              <a:buFont typeface="Wingdings" charset="2"/>
              <a:buChar char=""/>
            </a:pPr>
            <a:r>
              <a:rPr lang="en-US" sz="2000" b="0" strike="noStrike" spc="-1">
                <a:latin typeface="Arial"/>
              </a:rPr>
              <a:t>7</a:t>
            </a:r>
            <a:r>
              <a:rPr lang="ja-JP" sz="2000" b="0" strike="noStrike" spc="-1">
                <a:latin typeface="Arial"/>
              </a:rPr>
              <a:t>レベル目のアウトライン</a:t>
            </a:r>
            <a:endParaRPr lang="en-US" sz="2000" b="0" strike="noStrike" spc="-1">
              <a:latin typeface="Aria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42" name="長方形 6"/>
          <p:cNvSpPr/>
          <p:nvPr/>
        </p:nvSpPr>
        <p:spPr>
          <a:xfrm>
            <a:off x="8520120" y="6369120"/>
            <a:ext cx="250560" cy="48744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p:style>
      </p:sp>
      <p:sp>
        <p:nvSpPr>
          <p:cNvPr id="43" name="スライド番号プレースホルダー 5"/>
          <p:cNvSpPr/>
          <p:nvPr/>
        </p:nvSpPr>
        <p:spPr>
          <a:xfrm>
            <a:off x="8520120" y="6369120"/>
            <a:ext cx="250560" cy="363600"/>
          </a:xfrm>
          <a:prstGeom prst="rect">
            <a:avLst/>
          </a:prstGeom>
          <a:solidFill>
            <a:schemeClr val="accent2"/>
          </a:solidFill>
          <a:ln w="0">
            <a:noFill/>
          </a:ln>
        </p:spPr>
        <p:style>
          <a:lnRef idx="0">
            <a:scrgbClr r="0" g="0" b="0"/>
          </a:lnRef>
          <a:fillRef idx="0">
            <a:scrgbClr r="0" g="0" b="0"/>
          </a:fillRef>
          <a:effectRef idx="0">
            <a:scrgbClr r="0" g="0" b="0"/>
          </a:effectRef>
          <a:fontRef idx="minor"/>
        </p:style>
        <p:txBody>
          <a:bodyPr lIns="0" tIns="34200" rIns="0" bIns="34200" anchor="ctr">
            <a:normAutofit/>
          </a:bodyPr>
          <a:lstStyle/>
          <a:p>
            <a:pPr algn="ctr">
              <a:lnSpc>
                <a:spcPct val="90000"/>
              </a:lnSpc>
              <a:spcBef>
                <a:spcPts val="1001"/>
              </a:spcBef>
              <a:tabLst>
                <a:tab pos="0" algn="l"/>
              </a:tabLst>
            </a:pPr>
            <a:fld id="{78ED4E37-1EC0-4716-9B66-DF9353B31DDD}" type="slidenum">
              <a:rPr lang="en-US" sz="750" b="1" strike="noStrike" spc="-1">
                <a:solidFill>
                  <a:srgbClr val="FFFFFF"/>
                </a:solidFill>
                <a:latin typeface="Meiryo UI"/>
                <a:ea typeface="Meiryo UI"/>
              </a:rPr>
              <a:t>‹#›</a:t>
            </a:fld>
            <a:endParaRPr lang="en-US" sz="750" b="0" strike="noStrike" spc="-1">
              <a:latin typeface="Arial"/>
            </a:endParaRPr>
          </a:p>
        </p:txBody>
      </p:sp>
      <p:sp>
        <p:nvSpPr>
          <p:cNvPr id="44" name="フレーム 7"/>
          <p:cNvSpPr/>
          <p:nvPr/>
        </p:nvSpPr>
        <p:spPr>
          <a:xfrm>
            <a:off x="0" y="0"/>
            <a:ext cx="9142560" cy="685656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45" name="長方形 6"/>
          <p:cNvSpPr/>
          <p:nvPr/>
        </p:nvSpPr>
        <p:spPr>
          <a:xfrm>
            <a:off x="334800" y="0"/>
            <a:ext cx="890280" cy="126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p:style>
      </p:sp>
      <p:sp>
        <p:nvSpPr>
          <p:cNvPr id="46" name="長方形 8"/>
          <p:cNvSpPr/>
          <p:nvPr/>
        </p:nvSpPr>
        <p:spPr>
          <a:xfrm>
            <a:off x="8520120" y="6369120"/>
            <a:ext cx="250560" cy="48744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p:style>
      </p:sp>
      <p:sp>
        <p:nvSpPr>
          <p:cNvPr id="47" name="スライド番号プレースホルダー 5"/>
          <p:cNvSpPr/>
          <p:nvPr/>
        </p:nvSpPr>
        <p:spPr>
          <a:xfrm>
            <a:off x="8520120" y="6369120"/>
            <a:ext cx="250560" cy="363600"/>
          </a:xfrm>
          <a:prstGeom prst="rect">
            <a:avLst/>
          </a:prstGeom>
          <a:solidFill>
            <a:schemeClr val="accent2"/>
          </a:solidFill>
          <a:ln w="0">
            <a:noFill/>
          </a:ln>
        </p:spPr>
        <p:style>
          <a:lnRef idx="0">
            <a:scrgbClr r="0" g="0" b="0"/>
          </a:lnRef>
          <a:fillRef idx="0">
            <a:scrgbClr r="0" g="0" b="0"/>
          </a:fillRef>
          <a:effectRef idx="0">
            <a:scrgbClr r="0" g="0" b="0"/>
          </a:effectRef>
          <a:fontRef idx="minor"/>
        </p:style>
        <p:txBody>
          <a:bodyPr lIns="0" tIns="34200" rIns="0" bIns="34200" anchor="ctr">
            <a:normAutofit/>
          </a:bodyPr>
          <a:lstStyle/>
          <a:p>
            <a:pPr algn="ctr">
              <a:lnSpc>
                <a:spcPct val="90000"/>
              </a:lnSpc>
              <a:spcBef>
                <a:spcPts val="1001"/>
              </a:spcBef>
              <a:tabLst>
                <a:tab pos="0" algn="l"/>
              </a:tabLst>
            </a:pPr>
            <a:fld id="{13527140-85E9-4011-8566-6299D2E7EB3E}" type="slidenum">
              <a:rPr lang="en-US" sz="750" b="1" strike="noStrike" spc="-1">
                <a:solidFill>
                  <a:srgbClr val="FFFFFF"/>
                </a:solidFill>
                <a:latin typeface="Meiryo UI"/>
                <a:ea typeface="Meiryo UI"/>
              </a:rPr>
              <a:t>‹#›</a:t>
            </a:fld>
            <a:endParaRPr lang="en-US" sz="750" b="0" strike="noStrike" spc="-1">
              <a:latin typeface="Arial"/>
            </a:endParaRPr>
          </a:p>
        </p:txBody>
      </p:sp>
      <p:sp>
        <p:nvSpPr>
          <p:cNvPr id="48"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r>
              <a:rPr lang="ja-JP" sz="4400" b="0" strike="noStrike" spc="-1">
                <a:latin typeface="Arial"/>
              </a:rPr>
              <a:t>クリックしてタイトルテキストを編集</a:t>
            </a:r>
            <a:endParaRPr lang="en-US" sz="4400" b="0" strike="noStrike" spc="-1">
              <a:latin typeface="Arial"/>
            </a:endParaRPr>
          </a:p>
        </p:txBody>
      </p:sp>
      <p:sp>
        <p:nvSpPr>
          <p:cNvPr id="49" name="PlaceHolder 2"/>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ja-JP" sz="3200" b="0" strike="noStrike" spc="-1">
                <a:latin typeface="Arial"/>
              </a:rPr>
              <a:t>クリックしてアウトラインのテキストを編集</a:t>
            </a:r>
            <a:endParaRPr lang="en-US" sz="3200" b="0" strike="noStrike" spc="-1">
              <a:latin typeface="Arial"/>
            </a:endParaRPr>
          </a:p>
          <a:p>
            <a:pPr marL="864000" lvl="1" indent="-324000">
              <a:spcBef>
                <a:spcPts val="1134"/>
              </a:spcBef>
              <a:buClr>
                <a:srgbClr val="000000"/>
              </a:buClr>
              <a:buSzPct val="75000"/>
              <a:buFont typeface="Symbol" charset="2"/>
              <a:buChar char=""/>
            </a:pPr>
            <a:r>
              <a:rPr lang="en-US" sz="2800" b="0" strike="noStrike" spc="-1">
                <a:latin typeface="Arial"/>
              </a:rPr>
              <a:t>2</a:t>
            </a:r>
            <a:r>
              <a:rPr lang="ja-JP" sz="2800" b="0" strike="noStrike" spc="-1">
                <a:latin typeface="Arial"/>
              </a:rPr>
              <a:t>レベル目のアウトライン</a:t>
            </a:r>
            <a:endParaRPr lang="en-US" sz="2800" b="0" strike="noStrike" spc="-1">
              <a:latin typeface="Arial"/>
            </a:endParaRPr>
          </a:p>
          <a:p>
            <a:pPr marL="1296000" lvl="2" indent="-288000">
              <a:spcBef>
                <a:spcPts val="850"/>
              </a:spcBef>
              <a:buClr>
                <a:srgbClr val="000000"/>
              </a:buClr>
              <a:buSzPct val="45000"/>
              <a:buFont typeface="Wingdings" charset="2"/>
              <a:buChar char=""/>
            </a:pPr>
            <a:r>
              <a:rPr lang="en-US" sz="2400" b="0" strike="noStrike" spc="-1">
                <a:latin typeface="Arial"/>
              </a:rPr>
              <a:t>3</a:t>
            </a:r>
            <a:r>
              <a:rPr lang="ja-JP" sz="2400" b="0" strike="noStrike" spc="-1">
                <a:latin typeface="Arial"/>
              </a:rPr>
              <a:t>レベル目のアウトライン</a:t>
            </a:r>
            <a:endParaRPr lang="en-US" sz="2400" b="0" strike="noStrike" spc="-1">
              <a:latin typeface="Arial"/>
            </a:endParaRPr>
          </a:p>
          <a:p>
            <a:pPr marL="1728000" lvl="3" indent="-216000">
              <a:spcBef>
                <a:spcPts val="567"/>
              </a:spcBef>
              <a:buClr>
                <a:srgbClr val="000000"/>
              </a:buClr>
              <a:buSzPct val="75000"/>
              <a:buFont typeface="Symbol" charset="2"/>
              <a:buChar char=""/>
            </a:pPr>
            <a:r>
              <a:rPr lang="en-US" sz="2000" b="0" strike="noStrike" spc="-1">
                <a:latin typeface="Arial"/>
              </a:rPr>
              <a:t>4</a:t>
            </a:r>
            <a:r>
              <a:rPr lang="ja-JP" sz="2000" b="0" strike="noStrike" spc="-1">
                <a:latin typeface="Arial"/>
              </a:rPr>
              <a:t>レベル目のアウトライン</a:t>
            </a:r>
            <a:endParaRPr lang="en-US" sz="2000" b="0" strike="noStrike" spc="-1">
              <a:latin typeface="Arial"/>
            </a:endParaRPr>
          </a:p>
          <a:p>
            <a:pPr marL="2160000" lvl="4" indent="-216000">
              <a:spcBef>
                <a:spcPts val="283"/>
              </a:spcBef>
              <a:buClr>
                <a:srgbClr val="000000"/>
              </a:buClr>
              <a:buSzPct val="45000"/>
              <a:buFont typeface="Wingdings" charset="2"/>
              <a:buChar char=""/>
            </a:pPr>
            <a:r>
              <a:rPr lang="en-US" sz="2000" b="0" strike="noStrike" spc="-1">
                <a:latin typeface="Arial"/>
              </a:rPr>
              <a:t>5</a:t>
            </a:r>
            <a:r>
              <a:rPr lang="ja-JP" sz="2000" b="0" strike="noStrike" spc="-1">
                <a:latin typeface="Arial"/>
              </a:rPr>
              <a:t>レベル目のアウトライン</a:t>
            </a:r>
            <a:endParaRPr lang="en-US" sz="2000" b="0" strike="noStrike" spc="-1">
              <a:latin typeface="Arial"/>
            </a:endParaRPr>
          </a:p>
          <a:p>
            <a:pPr marL="2592000" lvl="5" indent="-216000">
              <a:spcBef>
                <a:spcPts val="283"/>
              </a:spcBef>
              <a:buClr>
                <a:srgbClr val="000000"/>
              </a:buClr>
              <a:buSzPct val="45000"/>
              <a:buFont typeface="Wingdings" charset="2"/>
              <a:buChar char=""/>
            </a:pPr>
            <a:r>
              <a:rPr lang="en-US" sz="2000" b="0" strike="noStrike" spc="-1">
                <a:latin typeface="Arial"/>
              </a:rPr>
              <a:t>6</a:t>
            </a:r>
            <a:r>
              <a:rPr lang="ja-JP" sz="2000" b="0" strike="noStrike" spc="-1">
                <a:latin typeface="Arial"/>
              </a:rPr>
              <a:t>レベル目のアウトライン</a:t>
            </a:r>
            <a:endParaRPr lang="en-US" sz="2000" b="0" strike="noStrike" spc="-1">
              <a:latin typeface="Arial"/>
            </a:endParaRPr>
          </a:p>
          <a:p>
            <a:pPr marL="3024000" lvl="6" indent="-216000">
              <a:spcBef>
                <a:spcPts val="283"/>
              </a:spcBef>
              <a:buClr>
                <a:srgbClr val="000000"/>
              </a:buClr>
              <a:buSzPct val="45000"/>
              <a:buFont typeface="Wingdings" charset="2"/>
              <a:buChar char=""/>
            </a:pPr>
            <a:r>
              <a:rPr lang="en-US" sz="2000" b="0" strike="noStrike" spc="-1">
                <a:latin typeface="Arial"/>
              </a:rPr>
              <a:t>7</a:t>
            </a:r>
            <a:r>
              <a:rPr lang="ja-JP" sz="2000" b="0" strike="noStrike" spc="-1">
                <a:latin typeface="Arial"/>
              </a:rPr>
              <a:t>レベル目のアウトライン</a:t>
            </a:r>
            <a:endParaRPr lang="en-US" sz="2000" b="0" strike="noStrike" spc="-1">
              <a:latin typeface="Arial"/>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 name="長方形 6"/>
          <p:cNvSpPr/>
          <p:nvPr/>
        </p:nvSpPr>
        <p:spPr>
          <a:xfrm>
            <a:off x="8520120" y="6369120"/>
            <a:ext cx="250560" cy="48744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p:style>
      </p:sp>
      <p:sp>
        <p:nvSpPr>
          <p:cNvPr id="87" name="スライド番号プレースホルダー 5"/>
          <p:cNvSpPr/>
          <p:nvPr/>
        </p:nvSpPr>
        <p:spPr>
          <a:xfrm>
            <a:off x="8520120" y="6369120"/>
            <a:ext cx="250560" cy="363600"/>
          </a:xfrm>
          <a:prstGeom prst="rect">
            <a:avLst/>
          </a:prstGeom>
          <a:solidFill>
            <a:schemeClr val="accent2"/>
          </a:solidFill>
          <a:ln w="0">
            <a:noFill/>
          </a:ln>
        </p:spPr>
        <p:style>
          <a:lnRef idx="0">
            <a:scrgbClr r="0" g="0" b="0"/>
          </a:lnRef>
          <a:fillRef idx="0">
            <a:scrgbClr r="0" g="0" b="0"/>
          </a:fillRef>
          <a:effectRef idx="0">
            <a:scrgbClr r="0" g="0" b="0"/>
          </a:effectRef>
          <a:fontRef idx="minor"/>
        </p:style>
        <p:txBody>
          <a:bodyPr lIns="0" tIns="34200" rIns="0" bIns="34200" anchor="ctr">
            <a:normAutofit/>
          </a:bodyPr>
          <a:lstStyle/>
          <a:p>
            <a:pPr algn="ctr">
              <a:lnSpc>
                <a:spcPct val="90000"/>
              </a:lnSpc>
              <a:spcBef>
                <a:spcPts val="1001"/>
              </a:spcBef>
              <a:tabLst>
                <a:tab pos="0" algn="l"/>
              </a:tabLst>
            </a:pPr>
            <a:fld id="{45EEB85E-CD50-4867-A615-ADBE707139FA}" type="slidenum">
              <a:rPr lang="en-US" sz="750" b="1" strike="noStrike" spc="-1">
                <a:solidFill>
                  <a:srgbClr val="FFFFFF"/>
                </a:solidFill>
                <a:latin typeface="Meiryo UI"/>
                <a:ea typeface="Meiryo UI"/>
              </a:rPr>
              <a:t>‹#›</a:t>
            </a:fld>
            <a:endParaRPr lang="en-US" sz="750" b="0" strike="noStrike" spc="-1">
              <a:latin typeface="Arial"/>
            </a:endParaRPr>
          </a:p>
        </p:txBody>
      </p:sp>
      <p:sp>
        <p:nvSpPr>
          <p:cNvPr id="88" name="フリーフォーム:図形 11"/>
          <p:cNvSpPr/>
          <p:nvPr/>
        </p:nvSpPr>
        <p:spPr>
          <a:xfrm flipV="1">
            <a:off x="0" y="-1440"/>
            <a:ext cx="9142560" cy="6856560"/>
          </a:xfrm>
          <a:custGeom>
            <a:avLst/>
            <a:gdLst/>
            <a:ahLst/>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89" name="長方形 12"/>
          <p:cNvSpPr/>
          <p:nvPr/>
        </p:nvSpPr>
        <p:spPr>
          <a:xfrm>
            <a:off x="326520" y="1532160"/>
            <a:ext cx="52920" cy="1370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p:style>
      </p:sp>
      <p:sp>
        <p:nvSpPr>
          <p:cNvPr id="90"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r>
              <a:rPr lang="ja-JP" sz="4400" b="0" strike="noStrike" spc="-1">
                <a:latin typeface="Arial"/>
              </a:rPr>
              <a:t>クリックしてタイトルテキストを編集</a:t>
            </a:r>
            <a:endParaRPr lang="en-US" sz="4400" b="0" strike="noStrike" spc="-1">
              <a:latin typeface="Arial"/>
            </a:endParaRPr>
          </a:p>
        </p:txBody>
      </p:sp>
      <p:sp>
        <p:nvSpPr>
          <p:cNvPr id="91" name="PlaceHolder 2"/>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ja-JP" sz="3200" b="0" strike="noStrike" spc="-1">
                <a:latin typeface="Arial"/>
              </a:rPr>
              <a:t>クリックしてアウトラインのテキストを編集</a:t>
            </a:r>
            <a:endParaRPr lang="en-US" sz="3200" b="0" strike="noStrike" spc="-1">
              <a:latin typeface="Arial"/>
            </a:endParaRPr>
          </a:p>
          <a:p>
            <a:pPr marL="864000" lvl="1" indent="-324000">
              <a:spcBef>
                <a:spcPts val="1134"/>
              </a:spcBef>
              <a:buClr>
                <a:srgbClr val="000000"/>
              </a:buClr>
              <a:buSzPct val="75000"/>
              <a:buFont typeface="Symbol" charset="2"/>
              <a:buChar char=""/>
            </a:pPr>
            <a:r>
              <a:rPr lang="en-US" sz="2800" b="0" strike="noStrike" spc="-1">
                <a:latin typeface="Arial"/>
              </a:rPr>
              <a:t>2</a:t>
            </a:r>
            <a:r>
              <a:rPr lang="ja-JP" sz="2800" b="0" strike="noStrike" spc="-1">
                <a:latin typeface="Arial"/>
              </a:rPr>
              <a:t>レベル目のアウトライン</a:t>
            </a:r>
            <a:endParaRPr lang="en-US" sz="2800" b="0" strike="noStrike" spc="-1">
              <a:latin typeface="Arial"/>
            </a:endParaRPr>
          </a:p>
          <a:p>
            <a:pPr marL="1296000" lvl="2" indent="-288000">
              <a:spcBef>
                <a:spcPts val="850"/>
              </a:spcBef>
              <a:buClr>
                <a:srgbClr val="000000"/>
              </a:buClr>
              <a:buSzPct val="45000"/>
              <a:buFont typeface="Wingdings" charset="2"/>
              <a:buChar char=""/>
            </a:pPr>
            <a:r>
              <a:rPr lang="en-US" sz="2400" b="0" strike="noStrike" spc="-1">
                <a:latin typeface="Arial"/>
              </a:rPr>
              <a:t>3</a:t>
            </a:r>
            <a:r>
              <a:rPr lang="ja-JP" sz="2400" b="0" strike="noStrike" spc="-1">
                <a:latin typeface="Arial"/>
              </a:rPr>
              <a:t>レベル目のアウトライン</a:t>
            </a:r>
            <a:endParaRPr lang="en-US" sz="2400" b="0" strike="noStrike" spc="-1">
              <a:latin typeface="Arial"/>
            </a:endParaRPr>
          </a:p>
          <a:p>
            <a:pPr marL="1728000" lvl="3" indent="-216000">
              <a:spcBef>
                <a:spcPts val="567"/>
              </a:spcBef>
              <a:buClr>
                <a:srgbClr val="000000"/>
              </a:buClr>
              <a:buSzPct val="75000"/>
              <a:buFont typeface="Symbol" charset="2"/>
              <a:buChar char=""/>
            </a:pPr>
            <a:r>
              <a:rPr lang="en-US" sz="2000" b="0" strike="noStrike" spc="-1">
                <a:latin typeface="Arial"/>
              </a:rPr>
              <a:t>4</a:t>
            </a:r>
            <a:r>
              <a:rPr lang="ja-JP" sz="2000" b="0" strike="noStrike" spc="-1">
                <a:latin typeface="Arial"/>
              </a:rPr>
              <a:t>レベル目のアウトライン</a:t>
            </a:r>
            <a:endParaRPr lang="en-US" sz="2000" b="0" strike="noStrike" spc="-1">
              <a:latin typeface="Arial"/>
            </a:endParaRPr>
          </a:p>
          <a:p>
            <a:pPr marL="2160000" lvl="4" indent="-216000">
              <a:spcBef>
                <a:spcPts val="283"/>
              </a:spcBef>
              <a:buClr>
                <a:srgbClr val="000000"/>
              </a:buClr>
              <a:buSzPct val="45000"/>
              <a:buFont typeface="Wingdings" charset="2"/>
              <a:buChar char=""/>
            </a:pPr>
            <a:r>
              <a:rPr lang="en-US" sz="2000" b="0" strike="noStrike" spc="-1">
                <a:latin typeface="Arial"/>
              </a:rPr>
              <a:t>5</a:t>
            </a:r>
            <a:r>
              <a:rPr lang="ja-JP" sz="2000" b="0" strike="noStrike" spc="-1">
                <a:latin typeface="Arial"/>
              </a:rPr>
              <a:t>レベル目のアウトライン</a:t>
            </a:r>
            <a:endParaRPr lang="en-US" sz="2000" b="0" strike="noStrike" spc="-1">
              <a:latin typeface="Arial"/>
            </a:endParaRPr>
          </a:p>
          <a:p>
            <a:pPr marL="2592000" lvl="5" indent="-216000">
              <a:spcBef>
                <a:spcPts val="283"/>
              </a:spcBef>
              <a:buClr>
                <a:srgbClr val="000000"/>
              </a:buClr>
              <a:buSzPct val="45000"/>
              <a:buFont typeface="Wingdings" charset="2"/>
              <a:buChar char=""/>
            </a:pPr>
            <a:r>
              <a:rPr lang="en-US" sz="2000" b="0" strike="noStrike" spc="-1">
                <a:latin typeface="Arial"/>
              </a:rPr>
              <a:t>6</a:t>
            </a:r>
            <a:r>
              <a:rPr lang="ja-JP" sz="2000" b="0" strike="noStrike" spc="-1">
                <a:latin typeface="Arial"/>
              </a:rPr>
              <a:t>レベル目のアウトライン</a:t>
            </a:r>
            <a:endParaRPr lang="en-US" sz="2000" b="0" strike="noStrike" spc="-1">
              <a:latin typeface="Arial"/>
            </a:endParaRPr>
          </a:p>
          <a:p>
            <a:pPr marL="3024000" lvl="6" indent="-216000">
              <a:spcBef>
                <a:spcPts val="283"/>
              </a:spcBef>
              <a:buClr>
                <a:srgbClr val="000000"/>
              </a:buClr>
              <a:buSzPct val="45000"/>
              <a:buFont typeface="Wingdings" charset="2"/>
              <a:buChar char=""/>
            </a:pPr>
            <a:r>
              <a:rPr lang="en-US" sz="2000" b="0" strike="noStrike" spc="-1">
                <a:latin typeface="Arial"/>
              </a:rPr>
              <a:t>7</a:t>
            </a:r>
            <a:r>
              <a:rPr lang="ja-JP" sz="2000" b="0" strike="noStrike" spc="-1">
                <a:latin typeface="Arial"/>
              </a:rPr>
              <a:t>レベル目のアウトライン</a:t>
            </a:r>
            <a:endParaRPr lang="en-US" sz="2000" b="0" strike="noStrike" spc="-1">
              <a:latin typeface="Arial"/>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701" r:id="rId1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 name="長方形 6"/>
          <p:cNvSpPr/>
          <p:nvPr/>
        </p:nvSpPr>
        <p:spPr>
          <a:xfrm>
            <a:off x="8520120" y="6369120"/>
            <a:ext cx="250560" cy="48744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p:style>
      </p:sp>
      <p:sp>
        <p:nvSpPr>
          <p:cNvPr id="129" name="スライド番号プレースホルダー 5"/>
          <p:cNvSpPr/>
          <p:nvPr/>
        </p:nvSpPr>
        <p:spPr>
          <a:xfrm>
            <a:off x="8520120" y="6369120"/>
            <a:ext cx="250560" cy="363600"/>
          </a:xfrm>
          <a:prstGeom prst="rect">
            <a:avLst/>
          </a:prstGeom>
          <a:solidFill>
            <a:schemeClr val="accent2"/>
          </a:solidFill>
          <a:ln w="0">
            <a:noFill/>
          </a:ln>
        </p:spPr>
        <p:style>
          <a:lnRef idx="0">
            <a:scrgbClr r="0" g="0" b="0"/>
          </a:lnRef>
          <a:fillRef idx="0">
            <a:scrgbClr r="0" g="0" b="0"/>
          </a:fillRef>
          <a:effectRef idx="0">
            <a:scrgbClr r="0" g="0" b="0"/>
          </a:effectRef>
          <a:fontRef idx="minor"/>
        </p:style>
        <p:txBody>
          <a:bodyPr lIns="0" tIns="34200" rIns="0" bIns="34200" anchor="ctr">
            <a:normAutofit/>
          </a:bodyPr>
          <a:lstStyle/>
          <a:p>
            <a:pPr algn="ctr">
              <a:lnSpc>
                <a:spcPct val="90000"/>
              </a:lnSpc>
              <a:spcBef>
                <a:spcPts val="1001"/>
              </a:spcBef>
              <a:tabLst>
                <a:tab pos="0" algn="l"/>
              </a:tabLst>
            </a:pPr>
            <a:fld id="{7BAAD1E2-D5FC-449F-89A2-4767B2A5097E}" type="slidenum">
              <a:rPr lang="en-US" sz="750" b="1" strike="noStrike" spc="-1">
                <a:solidFill>
                  <a:srgbClr val="FFFFFF"/>
                </a:solidFill>
                <a:latin typeface="Meiryo UI"/>
                <a:ea typeface="Meiryo UI"/>
              </a:rPr>
              <a:t>‹#›</a:t>
            </a:fld>
            <a:endParaRPr lang="en-US" sz="750" b="0" strike="noStrike" spc="-1">
              <a:latin typeface="Arial"/>
            </a:endParaRPr>
          </a:p>
        </p:txBody>
      </p:sp>
      <p:sp>
        <p:nvSpPr>
          <p:cNvPr id="130" name="長方形 6"/>
          <p:cNvSpPr/>
          <p:nvPr/>
        </p:nvSpPr>
        <p:spPr>
          <a:xfrm>
            <a:off x="334800" y="0"/>
            <a:ext cx="890280" cy="126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p:style>
      </p:sp>
      <p:sp>
        <p:nvSpPr>
          <p:cNvPr id="13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algn="ctr"/>
            <a:r>
              <a:rPr lang="ja-JP" sz="4400" b="0" strike="noStrike" spc="-1">
                <a:latin typeface="Arial"/>
              </a:rPr>
              <a:t>クリックしてタイトルテキストを編集</a:t>
            </a:r>
            <a:endParaRPr lang="en-US" sz="4400" b="0" strike="noStrike" spc="-1">
              <a:latin typeface="Arial"/>
            </a:endParaRPr>
          </a:p>
        </p:txBody>
      </p:sp>
      <p:sp>
        <p:nvSpPr>
          <p:cNvPr id="132" name="PlaceHolder 2"/>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ja-JP" sz="3200" b="0" strike="noStrike" spc="-1">
                <a:latin typeface="Arial"/>
              </a:rPr>
              <a:t>クリックしてアウトラインのテキストを編集</a:t>
            </a:r>
            <a:endParaRPr lang="en-US" sz="3200" b="0" strike="noStrike" spc="-1">
              <a:latin typeface="Arial"/>
            </a:endParaRPr>
          </a:p>
          <a:p>
            <a:pPr marL="864000" lvl="1" indent="-324000">
              <a:spcBef>
                <a:spcPts val="1134"/>
              </a:spcBef>
              <a:buClr>
                <a:srgbClr val="000000"/>
              </a:buClr>
              <a:buSzPct val="75000"/>
              <a:buFont typeface="Symbol" charset="2"/>
              <a:buChar char=""/>
            </a:pPr>
            <a:r>
              <a:rPr lang="en-US" sz="2800" b="0" strike="noStrike" spc="-1">
                <a:latin typeface="Arial"/>
              </a:rPr>
              <a:t>2</a:t>
            </a:r>
            <a:r>
              <a:rPr lang="ja-JP" sz="2800" b="0" strike="noStrike" spc="-1">
                <a:latin typeface="Arial"/>
              </a:rPr>
              <a:t>レベル目のアウトライン</a:t>
            </a:r>
            <a:endParaRPr lang="en-US" sz="2800" b="0" strike="noStrike" spc="-1">
              <a:latin typeface="Arial"/>
            </a:endParaRPr>
          </a:p>
          <a:p>
            <a:pPr marL="1296000" lvl="2" indent="-288000">
              <a:spcBef>
                <a:spcPts val="850"/>
              </a:spcBef>
              <a:buClr>
                <a:srgbClr val="000000"/>
              </a:buClr>
              <a:buSzPct val="45000"/>
              <a:buFont typeface="Wingdings" charset="2"/>
              <a:buChar char=""/>
            </a:pPr>
            <a:r>
              <a:rPr lang="en-US" sz="2400" b="0" strike="noStrike" spc="-1">
                <a:latin typeface="Arial"/>
              </a:rPr>
              <a:t>3</a:t>
            </a:r>
            <a:r>
              <a:rPr lang="ja-JP" sz="2400" b="0" strike="noStrike" spc="-1">
                <a:latin typeface="Arial"/>
              </a:rPr>
              <a:t>レベル目のアウトライン</a:t>
            </a:r>
            <a:endParaRPr lang="en-US" sz="2400" b="0" strike="noStrike" spc="-1">
              <a:latin typeface="Arial"/>
            </a:endParaRPr>
          </a:p>
          <a:p>
            <a:pPr marL="1728000" lvl="3" indent="-216000">
              <a:spcBef>
                <a:spcPts val="567"/>
              </a:spcBef>
              <a:buClr>
                <a:srgbClr val="000000"/>
              </a:buClr>
              <a:buSzPct val="75000"/>
              <a:buFont typeface="Symbol" charset="2"/>
              <a:buChar char=""/>
            </a:pPr>
            <a:r>
              <a:rPr lang="en-US" sz="2000" b="0" strike="noStrike" spc="-1">
                <a:latin typeface="Arial"/>
              </a:rPr>
              <a:t>4</a:t>
            </a:r>
            <a:r>
              <a:rPr lang="ja-JP" sz="2000" b="0" strike="noStrike" spc="-1">
                <a:latin typeface="Arial"/>
              </a:rPr>
              <a:t>レベル目のアウトライン</a:t>
            </a:r>
            <a:endParaRPr lang="en-US" sz="2000" b="0" strike="noStrike" spc="-1">
              <a:latin typeface="Arial"/>
            </a:endParaRPr>
          </a:p>
          <a:p>
            <a:pPr marL="2160000" lvl="4" indent="-216000">
              <a:spcBef>
                <a:spcPts val="283"/>
              </a:spcBef>
              <a:buClr>
                <a:srgbClr val="000000"/>
              </a:buClr>
              <a:buSzPct val="45000"/>
              <a:buFont typeface="Wingdings" charset="2"/>
              <a:buChar char=""/>
            </a:pPr>
            <a:r>
              <a:rPr lang="en-US" sz="2000" b="0" strike="noStrike" spc="-1">
                <a:latin typeface="Arial"/>
              </a:rPr>
              <a:t>5</a:t>
            </a:r>
            <a:r>
              <a:rPr lang="ja-JP" sz="2000" b="0" strike="noStrike" spc="-1">
                <a:latin typeface="Arial"/>
              </a:rPr>
              <a:t>レベル目のアウトライン</a:t>
            </a:r>
            <a:endParaRPr lang="en-US" sz="2000" b="0" strike="noStrike" spc="-1">
              <a:latin typeface="Arial"/>
            </a:endParaRPr>
          </a:p>
          <a:p>
            <a:pPr marL="2592000" lvl="5" indent="-216000">
              <a:spcBef>
                <a:spcPts val="283"/>
              </a:spcBef>
              <a:buClr>
                <a:srgbClr val="000000"/>
              </a:buClr>
              <a:buSzPct val="45000"/>
              <a:buFont typeface="Wingdings" charset="2"/>
              <a:buChar char=""/>
            </a:pPr>
            <a:r>
              <a:rPr lang="en-US" sz="2000" b="0" strike="noStrike" spc="-1">
                <a:latin typeface="Arial"/>
              </a:rPr>
              <a:t>6</a:t>
            </a:r>
            <a:r>
              <a:rPr lang="ja-JP" sz="2000" b="0" strike="noStrike" spc="-1">
                <a:latin typeface="Arial"/>
              </a:rPr>
              <a:t>レベル目のアウトライン</a:t>
            </a:r>
            <a:endParaRPr lang="en-US" sz="2000" b="0" strike="noStrike" spc="-1">
              <a:latin typeface="Arial"/>
            </a:endParaRPr>
          </a:p>
          <a:p>
            <a:pPr marL="3024000" lvl="6" indent="-216000">
              <a:spcBef>
                <a:spcPts val="283"/>
              </a:spcBef>
              <a:buClr>
                <a:srgbClr val="000000"/>
              </a:buClr>
              <a:buSzPct val="45000"/>
              <a:buFont typeface="Wingdings" charset="2"/>
              <a:buChar char=""/>
            </a:pPr>
            <a:r>
              <a:rPr lang="en-US" sz="2000" b="0" strike="noStrike" spc="-1">
                <a:latin typeface="Arial"/>
              </a:rPr>
              <a:t>7</a:t>
            </a:r>
            <a:r>
              <a:rPr lang="ja-JP" sz="2000" b="0" strike="noStrike" spc="-1">
                <a:latin typeface="Arial"/>
              </a:rPr>
              <a:t>レベル目のアウトライン</a:t>
            </a:r>
            <a:endParaRPr lang="en-US" sz="2000" b="0" strike="noStrike" spc="-1">
              <a:latin typeface="Arial"/>
            </a:endParaRP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2" r:id="rId14"/>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8.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8.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8.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32.png"/><Relationship Id="rId2" Type="http://schemas.openxmlformats.org/officeDocument/2006/relationships/image" Target="../media/image28.png"/><Relationship Id="rId1" Type="http://schemas.openxmlformats.org/officeDocument/2006/relationships/slideLayout" Target="../slideLayouts/slideLayout3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8.xml"/><Relationship Id="rId5" Type="http://schemas.openxmlformats.org/officeDocument/2006/relationships/image" Target="../media/image38.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41.png"/><Relationship Id="rId1" Type="http://schemas.openxmlformats.org/officeDocument/2006/relationships/slideLayout" Target="../slideLayouts/slideLayout38.xml"/><Relationship Id="rId6" Type="http://schemas.openxmlformats.org/officeDocument/2006/relationships/image" Target="../media/image42.png"/><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3.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38.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4.png"/><Relationship Id="rId7" Type="http://schemas.openxmlformats.org/officeDocument/2006/relationships/image" Target="../media/image43.png"/><Relationship Id="rId2" Type="http://schemas.openxmlformats.org/officeDocument/2006/relationships/image" Target="../media/image58.png"/><Relationship Id="rId1" Type="http://schemas.openxmlformats.org/officeDocument/2006/relationships/slideLayout" Target="../slideLayouts/slideLayout38.xml"/><Relationship Id="rId6" Type="http://schemas.openxmlformats.org/officeDocument/2006/relationships/image" Target="../media/image56.png"/><Relationship Id="rId5" Type="http://schemas.openxmlformats.org/officeDocument/2006/relationships/image" Target="../media/image50.png"/><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38.xml"/><Relationship Id="rId5" Type="http://schemas.openxmlformats.org/officeDocument/2006/relationships/image" Target="../media/image38.png"/><Relationship Id="rId4" Type="http://schemas.openxmlformats.org/officeDocument/2006/relationships/image" Target="../media/image63.png"/></Relationships>
</file>

<file path=ppt/slides/_rels/slide2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53.png"/><Relationship Id="rId7" Type="http://schemas.openxmlformats.org/officeDocument/2006/relationships/image" Target="../media/image63.png"/><Relationship Id="rId2" Type="http://schemas.openxmlformats.org/officeDocument/2006/relationships/image" Target="../media/image64.png"/><Relationship Id="rId1" Type="http://schemas.openxmlformats.org/officeDocument/2006/relationships/slideLayout" Target="../slideLayouts/slideLayout38.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58.png"/><Relationship Id="rId9" Type="http://schemas.openxmlformats.org/officeDocument/2006/relationships/image" Target="../media/image65.png"/></Relationships>
</file>

<file path=ppt/slides/_rels/slide2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66.png"/></Relationships>
</file>

<file path=ppt/slides/_rels/slide2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38.xml"/><Relationship Id="rId4" Type="http://schemas.openxmlformats.org/officeDocument/2006/relationships/image" Target="../media/image70.png"/></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38.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6.png"/><Relationship Id="rId7" Type="http://schemas.openxmlformats.org/officeDocument/2006/relationships/image" Target="../media/image57.png"/><Relationship Id="rId2" Type="http://schemas.openxmlformats.org/officeDocument/2006/relationships/image" Target="../media/image75.png"/><Relationship Id="rId1" Type="http://schemas.openxmlformats.org/officeDocument/2006/relationships/slideLayout" Target="../slideLayouts/slideLayout38.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 Id="rId9" Type="http://schemas.openxmlformats.org/officeDocument/2006/relationships/image" Target="../media/image74.png"/></Relationships>
</file>

<file path=ppt/slides/_rels/slide3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4.png"/><Relationship Id="rId7" Type="http://schemas.openxmlformats.org/officeDocument/2006/relationships/image" Target="../media/image86.png"/><Relationship Id="rId2" Type="http://schemas.openxmlformats.org/officeDocument/2006/relationships/image" Target="../media/image83.png"/><Relationship Id="rId1" Type="http://schemas.openxmlformats.org/officeDocument/2006/relationships/slideLayout" Target="../slideLayouts/slideLayout38.xml"/><Relationship Id="rId6" Type="http://schemas.openxmlformats.org/officeDocument/2006/relationships/image" Target="../media/image73.png"/><Relationship Id="rId11" Type="http://schemas.openxmlformats.org/officeDocument/2006/relationships/image" Target="../media/image74.png"/><Relationship Id="rId5" Type="http://schemas.openxmlformats.org/officeDocument/2006/relationships/image" Target="../media/image85.png"/><Relationship Id="rId10" Type="http://schemas.openxmlformats.org/officeDocument/2006/relationships/image" Target="../media/image44.png"/><Relationship Id="rId4" Type="http://schemas.openxmlformats.org/officeDocument/2006/relationships/image" Target="../media/image84.png"/><Relationship Id="rId9" Type="http://schemas.openxmlformats.org/officeDocument/2006/relationships/image" Target="../media/image80.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87.png"/><Relationship Id="rId1" Type="http://schemas.openxmlformats.org/officeDocument/2006/relationships/slideLayout" Target="../slideLayouts/slideLayout38.xml"/><Relationship Id="rId4" Type="http://schemas.openxmlformats.org/officeDocument/2006/relationships/image" Target="../media/image73.png"/></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8.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8.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88.png"/></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7.png"/><Relationship Id="rId1" Type="http://schemas.openxmlformats.org/officeDocument/2006/relationships/slideLayout" Target="../slideLayouts/slideLayout38.xml"/><Relationship Id="rId6" Type="http://schemas.openxmlformats.org/officeDocument/2006/relationships/image" Target="../media/image90.png"/><Relationship Id="rId5" Type="http://schemas.openxmlformats.org/officeDocument/2006/relationships/image" Target="../media/image28.png"/><Relationship Id="rId4" Type="http://schemas.openxmlformats.org/officeDocument/2006/relationships/image" Target="../media/image89.png"/></Relationships>
</file>

<file path=ppt/slides/_rels/slide3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92.png"/><Relationship Id="rId1" Type="http://schemas.openxmlformats.org/officeDocument/2006/relationships/slideLayout" Target="../slideLayouts/slideLayout38.xml"/><Relationship Id="rId6" Type="http://schemas.openxmlformats.org/officeDocument/2006/relationships/image" Target="../media/image93.png"/><Relationship Id="rId5" Type="http://schemas.openxmlformats.org/officeDocument/2006/relationships/image" Target="../media/image74.png"/><Relationship Id="rId4" Type="http://schemas.openxmlformats.org/officeDocument/2006/relationships/image" Target="../media/image28.png"/></Relationships>
</file>

<file path=ppt/slides/_rels/slide41.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57.png"/><Relationship Id="rId2" Type="http://schemas.openxmlformats.org/officeDocument/2006/relationships/image" Target="../media/image94.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65.png"/><Relationship Id="rId4" Type="http://schemas.openxmlformats.org/officeDocument/2006/relationships/image" Target="../media/image53.png"/></Relationships>
</file>

<file path=ppt/slides/_rels/slide42.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3.png"/><Relationship Id="rId7" Type="http://schemas.openxmlformats.org/officeDocument/2006/relationships/image" Target="../media/image74.png"/><Relationship Id="rId2" Type="http://schemas.openxmlformats.org/officeDocument/2006/relationships/image" Target="../media/image96.png"/><Relationship Id="rId1" Type="http://schemas.openxmlformats.org/officeDocument/2006/relationships/slideLayout" Target="../slideLayouts/slideLayout38.xml"/><Relationship Id="rId6" Type="http://schemas.openxmlformats.org/officeDocument/2006/relationships/image" Target="../media/image43.png"/><Relationship Id="rId5" Type="http://schemas.openxmlformats.org/officeDocument/2006/relationships/image" Target="../media/image90.png"/><Relationship Id="rId4" Type="http://schemas.openxmlformats.org/officeDocument/2006/relationships/image" Target="../media/image97.png"/></Relationships>
</file>

<file path=ppt/slides/_rels/slide43.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99.png"/><Relationship Id="rId7" Type="http://schemas.openxmlformats.org/officeDocument/2006/relationships/image" Target="../media/image80.png"/><Relationship Id="rId12" Type="http://schemas.openxmlformats.org/officeDocument/2006/relationships/image" Target="../media/image105.png"/><Relationship Id="rId2" Type="http://schemas.openxmlformats.org/officeDocument/2006/relationships/image" Target="../media/image98.png"/><Relationship Id="rId1" Type="http://schemas.openxmlformats.org/officeDocument/2006/relationships/slideLayout" Target="../slideLayouts/slideLayout38.xml"/><Relationship Id="rId6" Type="http://schemas.openxmlformats.org/officeDocument/2006/relationships/image" Target="../media/image56.png"/><Relationship Id="rId11" Type="http://schemas.openxmlformats.org/officeDocument/2006/relationships/image" Target="../media/image104.png"/><Relationship Id="rId5" Type="http://schemas.openxmlformats.org/officeDocument/2006/relationships/image" Target="../media/image101.png"/><Relationship Id="rId10" Type="http://schemas.openxmlformats.org/officeDocument/2006/relationships/image" Target="../media/image103.png"/><Relationship Id="rId4" Type="http://schemas.openxmlformats.org/officeDocument/2006/relationships/image" Target="../media/image100.png"/><Relationship Id="rId9" Type="http://schemas.openxmlformats.org/officeDocument/2006/relationships/image" Target="../media/image102.png"/></Relationships>
</file>

<file path=ppt/slides/_rels/slide44.xml.rels><?xml version="1.0" encoding="UTF-8" standalone="yes"?>
<Relationships xmlns="http://schemas.openxmlformats.org/package/2006/relationships"><Relationship Id="rId3" Type="http://schemas.openxmlformats.org/officeDocument/2006/relationships/image" Target="../media/image106.png"/><Relationship Id="rId7" Type="http://schemas.openxmlformats.org/officeDocument/2006/relationships/image" Target="../media/image109.png"/><Relationship Id="rId2" Type="http://schemas.openxmlformats.org/officeDocument/2006/relationships/image" Target="../media/image101.png"/><Relationship Id="rId1" Type="http://schemas.openxmlformats.org/officeDocument/2006/relationships/slideLayout" Target="../slideLayouts/slideLayout38.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53.png"/></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10.png"/></Relationships>
</file>

<file path=ppt/slides/_rels/slide47.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34.png"/><Relationship Id="rId7" Type="http://schemas.openxmlformats.org/officeDocument/2006/relationships/image" Target="../media/image56.png"/><Relationship Id="rId12" Type="http://schemas.openxmlformats.org/officeDocument/2006/relationships/image" Target="../media/image104.png"/><Relationship Id="rId2" Type="http://schemas.openxmlformats.org/officeDocument/2006/relationships/image" Target="../media/image111.png"/><Relationship Id="rId1" Type="http://schemas.openxmlformats.org/officeDocument/2006/relationships/slideLayout" Target="../slideLayouts/slideLayout38.xml"/><Relationship Id="rId6" Type="http://schemas.openxmlformats.org/officeDocument/2006/relationships/image" Target="../media/image60.png"/><Relationship Id="rId11" Type="http://schemas.openxmlformats.org/officeDocument/2006/relationships/image" Target="../media/image116.png"/><Relationship Id="rId5" Type="http://schemas.openxmlformats.org/officeDocument/2006/relationships/image" Target="../media/image112.png"/><Relationship Id="rId10" Type="http://schemas.openxmlformats.org/officeDocument/2006/relationships/image" Target="../media/image115.png"/><Relationship Id="rId4" Type="http://schemas.openxmlformats.org/officeDocument/2006/relationships/image" Target="../media/image43.png"/><Relationship Id="rId9" Type="http://schemas.openxmlformats.org/officeDocument/2006/relationships/image" Target="../media/image114.png"/></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1.xml"/></Relationships>
</file>

<file path=ppt/slides/_rels/slide49.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PlaceHolder 1"/>
          <p:cNvSpPr>
            <a:spLocks noGrp="1"/>
          </p:cNvSpPr>
          <p:nvPr>
            <p:ph type="title"/>
          </p:nvPr>
        </p:nvSpPr>
        <p:spPr>
          <a:xfrm>
            <a:off x="475740" y="5305320"/>
            <a:ext cx="8337240" cy="547920"/>
          </a:xfrm>
          <a:prstGeom prst="rect">
            <a:avLst/>
          </a:prstGeom>
          <a:noFill/>
          <a:ln w="0">
            <a:noFill/>
          </a:ln>
        </p:spPr>
        <p:txBody>
          <a:bodyPr lIns="90000" tIns="45000" rIns="90000" bIns="45000" anchor="b">
            <a:noAutofit/>
          </a:bodyPr>
          <a:lstStyle/>
          <a:p>
            <a:pPr>
              <a:lnSpc>
                <a:spcPct val="90000"/>
              </a:lnSpc>
            </a:pPr>
            <a:r>
              <a:rPr lang="ja-JP" altLang="en-US" sz="3300" b="1" strike="noStrike" spc="-46">
                <a:solidFill>
                  <a:srgbClr val="404040"/>
                </a:solidFill>
                <a:latin typeface="Meiryo UI"/>
                <a:ea typeface="Meiryo UI"/>
              </a:rPr>
              <a:t>だい</a:t>
            </a:r>
            <a:r>
              <a:rPr lang="en-US" altLang="ja-JP" sz="3300" b="1" strike="noStrike" spc="-46" dirty="0">
                <a:solidFill>
                  <a:srgbClr val="404040"/>
                </a:solidFill>
                <a:latin typeface="Meiryo UI"/>
                <a:ea typeface="Meiryo UI"/>
              </a:rPr>
              <a:t>8</a:t>
            </a:r>
            <a:r>
              <a:rPr lang="ja-JP" altLang="en-US" sz="3300" b="1" strike="noStrike" spc="-46">
                <a:solidFill>
                  <a:srgbClr val="404040"/>
                </a:solidFill>
                <a:latin typeface="Meiryo UI"/>
                <a:ea typeface="Meiryo UI"/>
              </a:rPr>
              <a:t>かい</a:t>
            </a:r>
            <a:r>
              <a:rPr lang="ja-JP" sz="3300" b="1" strike="noStrike" spc="-46">
                <a:solidFill>
                  <a:srgbClr val="404040"/>
                </a:solidFill>
                <a:latin typeface="Meiryo UI"/>
                <a:ea typeface="Meiryo UI"/>
              </a:rPr>
              <a:t>ほそく　</a:t>
            </a:r>
            <a:br>
              <a:rPr lang="en-US" altLang="ja-JP" sz="3300" b="1" strike="noStrike" spc="-46" dirty="0">
                <a:solidFill>
                  <a:srgbClr val="404040"/>
                </a:solidFill>
                <a:latin typeface="Meiryo UI"/>
                <a:ea typeface="Meiryo UI"/>
              </a:rPr>
            </a:br>
            <a:r>
              <a:rPr lang="ja-JP" sz="3300" b="1" strike="noStrike" spc="-46">
                <a:solidFill>
                  <a:srgbClr val="404040"/>
                </a:solidFill>
                <a:latin typeface="Meiryo UI"/>
                <a:ea typeface="Meiryo UI"/>
              </a:rPr>
              <a:t>じょうけんぶんきってなんだろう？</a:t>
            </a:r>
            <a:endParaRPr lang="en-US" sz="3300" b="0" strike="noStrike" spc="-1" dirty="0">
              <a:latin typeface="Arial"/>
            </a:endParaRPr>
          </a:p>
        </p:txBody>
      </p:sp>
      <p:sp>
        <p:nvSpPr>
          <p:cNvPr id="216" name="図プレースホルダー 42"/>
          <p:cNvSpPr/>
          <p:nvPr/>
        </p:nvSpPr>
        <p:spPr>
          <a:xfrm>
            <a:off x="0" y="0"/>
            <a:ext cx="9142560" cy="4496040"/>
          </a:xfrm>
          <a:custGeom>
            <a:avLst/>
            <a:gdLst/>
            <a:ahLst/>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blipFill rotWithShape="0">
            <a:blip r:embed="rId3"/>
            <a:srcRect/>
            <a:stretch/>
          </a:blipFill>
          <a:ln w="0">
            <a:noFill/>
          </a:ln>
        </p:spPr>
        <p:style>
          <a:lnRef idx="0">
            <a:scrgbClr r="0" g="0" b="0"/>
          </a:lnRef>
          <a:fillRef idx="0">
            <a:scrgbClr r="0" g="0" b="0"/>
          </a:fillRef>
          <a:effectRef idx="0">
            <a:scrgbClr r="0" g="0" b="0"/>
          </a:effectRef>
          <a:fontRef idx="minor"/>
        </p:style>
      </p:sp>
      <p:pic>
        <p:nvPicPr>
          <p:cNvPr id="217" name="図 8"/>
          <p:cNvPicPr/>
          <p:nvPr/>
        </p:nvPicPr>
        <p:blipFill>
          <a:blip r:embed="rId4"/>
          <a:stretch/>
        </p:blipFill>
        <p:spPr>
          <a:xfrm>
            <a:off x="821160" y="2049840"/>
            <a:ext cx="275400" cy="267840"/>
          </a:xfrm>
          <a:prstGeom prst="rect">
            <a:avLst/>
          </a:prstGeom>
          <a:ln w="0">
            <a:noFill/>
          </a:ln>
        </p:spPr>
      </p:pic>
      <p:pic>
        <p:nvPicPr>
          <p:cNvPr id="218" name="図 10"/>
          <p:cNvPicPr/>
          <p:nvPr/>
        </p:nvPicPr>
        <p:blipFill>
          <a:blip r:embed="rId5"/>
          <a:stretch/>
        </p:blipFill>
        <p:spPr>
          <a:xfrm>
            <a:off x="1719720" y="1010880"/>
            <a:ext cx="315360" cy="250560"/>
          </a:xfrm>
          <a:prstGeom prst="rect">
            <a:avLst/>
          </a:prstGeom>
          <a:ln w="0">
            <a:noFill/>
          </a:ln>
        </p:spPr>
      </p:pic>
      <p:pic>
        <p:nvPicPr>
          <p:cNvPr id="219" name="図 12"/>
          <p:cNvPicPr/>
          <p:nvPr/>
        </p:nvPicPr>
        <p:blipFill>
          <a:blip r:embed="rId6"/>
          <a:stretch/>
        </p:blipFill>
        <p:spPr>
          <a:xfrm>
            <a:off x="221400" y="2282400"/>
            <a:ext cx="744120" cy="759600"/>
          </a:xfrm>
          <a:prstGeom prst="rect">
            <a:avLst/>
          </a:prstGeom>
          <a:ln w="0">
            <a:noFill/>
          </a:ln>
        </p:spPr>
      </p:pic>
      <p:pic>
        <p:nvPicPr>
          <p:cNvPr id="220" name="図 14"/>
          <p:cNvPicPr/>
          <p:nvPr/>
        </p:nvPicPr>
        <p:blipFill>
          <a:blip r:embed="rId7"/>
          <a:stretch/>
        </p:blipFill>
        <p:spPr>
          <a:xfrm>
            <a:off x="1019520" y="1093680"/>
            <a:ext cx="857160" cy="795600"/>
          </a:xfrm>
          <a:prstGeom prst="rect">
            <a:avLst/>
          </a:prstGeom>
          <a:ln w="0">
            <a:noFill/>
          </a:ln>
        </p:spPr>
      </p:pic>
      <p:pic>
        <p:nvPicPr>
          <p:cNvPr id="221" name="図 16"/>
          <p:cNvPicPr/>
          <p:nvPr/>
        </p:nvPicPr>
        <p:blipFill>
          <a:blip r:embed="rId8"/>
          <a:stretch/>
        </p:blipFill>
        <p:spPr>
          <a:xfrm>
            <a:off x="3527640" y="2251440"/>
            <a:ext cx="677160" cy="821160"/>
          </a:xfrm>
          <a:prstGeom prst="rect">
            <a:avLst/>
          </a:prstGeom>
          <a:ln w="0">
            <a:noFill/>
          </a:ln>
        </p:spPr>
      </p:pic>
      <p:pic>
        <p:nvPicPr>
          <p:cNvPr id="222" name="図 18"/>
          <p:cNvPicPr/>
          <p:nvPr/>
        </p:nvPicPr>
        <p:blipFill>
          <a:blip r:embed="rId9"/>
          <a:stretch/>
        </p:blipFill>
        <p:spPr>
          <a:xfrm>
            <a:off x="4246560" y="2284920"/>
            <a:ext cx="795600" cy="754200"/>
          </a:xfrm>
          <a:prstGeom prst="rect">
            <a:avLst/>
          </a:prstGeom>
          <a:ln w="0">
            <a:noFill/>
          </a:ln>
        </p:spPr>
      </p:pic>
      <p:pic>
        <p:nvPicPr>
          <p:cNvPr id="223" name="図 20"/>
          <p:cNvPicPr/>
          <p:nvPr/>
        </p:nvPicPr>
        <p:blipFill>
          <a:blip r:embed="rId10"/>
          <a:stretch/>
        </p:blipFill>
        <p:spPr>
          <a:xfrm>
            <a:off x="2716560" y="2253960"/>
            <a:ext cx="728640" cy="816120"/>
          </a:xfrm>
          <a:prstGeom prst="rect">
            <a:avLst/>
          </a:prstGeom>
          <a:ln w="0">
            <a:noFill/>
          </a:ln>
        </p:spPr>
      </p:pic>
      <p:pic>
        <p:nvPicPr>
          <p:cNvPr id="224" name="図 22"/>
          <p:cNvPicPr/>
          <p:nvPr/>
        </p:nvPicPr>
        <p:blipFill>
          <a:blip r:embed="rId11"/>
          <a:stretch/>
        </p:blipFill>
        <p:spPr>
          <a:xfrm>
            <a:off x="234360" y="1134720"/>
            <a:ext cx="759600" cy="713160"/>
          </a:xfrm>
          <a:prstGeom prst="rect">
            <a:avLst/>
          </a:prstGeom>
          <a:ln w="0">
            <a:noFill/>
          </a:ln>
        </p:spPr>
      </p:pic>
      <p:pic>
        <p:nvPicPr>
          <p:cNvPr id="225" name="図 27"/>
          <p:cNvPicPr/>
          <p:nvPr/>
        </p:nvPicPr>
        <p:blipFill>
          <a:blip r:embed="rId12"/>
          <a:stretch/>
        </p:blipFill>
        <p:spPr>
          <a:xfrm>
            <a:off x="2685240" y="1083240"/>
            <a:ext cx="589680" cy="816120"/>
          </a:xfrm>
          <a:prstGeom prst="rect">
            <a:avLst/>
          </a:prstGeom>
          <a:ln w="0">
            <a:noFill/>
          </a:ln>
        </p:spPr>
      </p:pic>
      <p:pic>
        <p:nvPicPr>
          <p:cNvPr id="226" name="図 29"/>
          <p:cNvPicPr/>
          <p:nvPr/>
        </p:nvPicPr>
        <p:blipFill>
          <a:blip r:embed="rId13"/>
          <a:stretch/>
        </p:blipFill>
        <p:spPr>
          <a:xfrm>
            <a:off x="1936080" y="1377360"/>
            <a:ext cx="577440" cy="537840"/>
          </a:xfrm>
          <a:prstGeom prst="rect">
            <a:avLst/>
          </a:prstGeom>
          <a:ln w="0">
            <a:noFill/>
          </a:ln>
        </p:spPr>
      </p:pic>
      <p:pic>
        <p:nvPicPr>
          <p:cNvPr id="227" name="図 32"/>
          <p:cNvPicPr/>
          <p:nvPr/>
        </p:nvPicPr>
        <p:blipFill>
          <a:blip r:embed="rId11"/>
          <a:stretch/>
        </p:blipFill>
        <p:spPr>
          <a:xfrm>
            <a:off x="1047960" y="2305440"/>
            <a:ext cx="759600" cy="713160"/>
          </a:xfrm>
          <a:prstGeom prst="rect">
            <a:avLst/>
          </a:prstGeom>
          <a:ln w="0">
            <a:noFill/>
          </a:ln>
        </p:spPr>
      </p:pic>
      <p:pic>
        <p:nvPicPr>
          <p:cNvPr id="228" name="図 31"/>
          <p:cNvPicPr/>
          <p:nvPr/>
        </p:nvPicPr>
        <p:blipFill>
          <a:blip r:embed="rId14"/>
          <a:stretch/>
        </p:blipFill>
        <p:spPr>
          <a:xfrm>
            <a:off x="1890000" y="2235960"/>
            <a:ext cx="744120" cy="852120"/>
          </a:xfrm>
          <a:prstGeom prst="rect">
            <a:avLst/>
          </a:prstGeom>
          <a:ln w="0">
            <a:noFill/>
          </a:ln>
        </p:spPr>
      </p:pic>
      <p:pic>
        <p:nvPicPr>
          <p:cNvPr id="229" name="図 36"/>
          <p:cNvPicPr/>
          <p:nvPr/>
        </p:nvPicPr>
        <p:blipFill>
          <a:blip r:embed="rId14"/>
          <a:stretch/>
        </p:blipFill>
        <p:spPr>
          <a:xfrm>
            <a:off x="5083920" y="2235960"/>
            <a:ext cx="744120" cy="852120"/>
          </a:xfrm>
          <a:prstGeom prst="rect">
            <a:avLst/>
          </a:prstGeom>
          <a:ln w="0">
            <a:noFill/>
          </a:ln>
        </p:spPr>
      </p:pic>
      <p:pic>
        <p:nvPicPr>
          <p:cNvPr id="230" name="図 38"/>
          <p:cNvPicPr/>
          <p:nvPr/>
        </p:nvPicPr>
        <p:blipFill>
          <a:blip r:embed="rId5"/>
          <a:stretch/>
        </p:blipFill>
        <p:spPr>
          <a:xfrm>
            <a:off x="2457000" y="2097720"/>
            <a:ext cx="315360" cy="250560"/>
          </a:xfrm>
          <a:prstGeom prst="rect">
            <a:avLst/>
          </a:prstGeom>
          <a:ln w="0">
            <a:noFill/>
          </a:ln>
        </p:spPr>
      </p:pic>
      <p:pic>
        <p:nvPicPr>
          <p:cNvPr id="231" name="図 47"/>
          <p:cNvPicPr/>
          <p:nvPr/>
        </p:nvPicPr>
        <p:blipFill>
          <a:blip r:embed="rId5"/>
          <a:stretch/>
        </p:blipFill>
        <p:spPr>
          <a:xfrm>
            <a:off x="5687280" y="2122560"/>
            <a:ext cx="315360" cy="250560"/>
          </a:xfrm>
          <a:prstGeom prst="rect">
            <a:avLst/>
          </a:prstGeom>
          <a:ln w="0">
            <a:noFill/>
          </a:ln>
        </p:spPr>
      </p:pic>
      <p:pic>
        <p:nvPicPr>
          <p:cNvPr id="232" name="図 2"/>
          <p:cNvPicPr/>
          <p:nvPr/>
        </p:nvPicPr>
        <p:blipFill>
          <a:blip r:embed="rId15"/>
          <a:stretch/>
        </p:blipFill>
        <p:spPr>
          <a:xfrm>
            <a:off x="55440" y="190800"/>
            <a:ext cx="2937240" cy="663120"/>
          </a:xfrm>
          <a:prstGeom prst="rect">
            <a:avLst/>
          </a:prstGeom>
          <a:ln w="0">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もくじ</a:t>
            </a:r>
            <a:endParaRPr lang="en-US" sz="2700" b="0" strike="noStrike" spc="-1">
              <a:latin typeface="Arial"/>
            </a:endParaRPr>
          </a:p>
        </p:txBody>
      </p:sp>
      <p:sp>
        <p:nvSpPr>
          <p:cNvPr id="234" name="PlaceHolder 2"/>
          <p:cNvSpPr>
            <a:spLocks noGrp="1"/>
          </p:cNvSpPr>
          <p:nvPr>
            <p:ph/>
          </p:nvPr>
        </p:nvSpPr>
        <p:spPr>
          <a:xfrm>
            <a:off x="334800" y="1463040"/>
            <a:ext cx="6021720" cy="5300280"/>
          </a:xfrm>
          <a:prstGeom prst="rect">
            <a:avLst/>
          </a:prstGeom>
          <a:noFill/>
          <a:ln w="0">
            <a:noFill/>
          </a:ln>
        </p:spPr>
        <p:txBody>
          <a:bodyPr lIns="90000" tIns="45000" rIns="90000" bIns="45000" anchor="t">
            <a:noAutofit/>
          </a:bodyPr>
          <a:lstStyle/>
          <a:p>
            <a:pPr marL="171360" indent="-171360">
              <a:lnSpc>
                <a:spcPct val="200000"/>
              </a:lnSpc>
              <a:spcBef>
                <a:spcPts val="451"/>
              </a:spcBef>
              <a:spcAft>
                <a:spcPts val="901"/>
              </a:spcAft>
              <a:buClr>
                <a:srgbClr val="404040"/>
              </a:buClr>
              <a:buFont typeface="Arial"/>
              <a:buChar char="•"/>
            </a:pPr>
            <a:r>
              <a:rPr lang="ja-JP" sz="2000" b="0" strike="noStrike" spc="-1">
                <a:solidFill>
                  <a:srgbClr val="404040"/>
                </a:solidFill>
                <a:latin typeface="Meiryo UI"/>
                <a:ea typeface="Meiryo UI"/>
              </a:rPr>
              <a:t>プログラミングのじゅんび</a:t>
            </a:r>
            <a:endParaRPr lang="en-US" sz="2000" b="0" strike="noStrike" spc="-1">
              <a:latin typeface="Arial"/>
            </a:endParaRPr>
          </a:p>
          <a:p>
            <a:pPr marL="171360" indent="-171360">
              <a:lnSpc>
                <a:spcPct val="200000"/>
              </a:lnSpc>
              <a:spcBef>
                <a:spcPts val="451"/>
              </a:spcBef>
              <a:spcAft>
                <a:spcPts val="901"/>
              </a:spcAft>
              <a:buClr>
                <a:srgbClr val="404040"/>
              </a:buClr>
              <a:buFont typeface="Arial"/>
              <a:buChar char="•"/>
            </a:pPr>
            <a:r>
              <a:rPr lang="ja-JP" sz="2000" b="0" strike="noStrike" spc="-1">
                <a:solidFill>
                  <a:srgbClr val="404040"/>
                </a:solidFill>
                <a:latin typeface="Meiryo UI"/>
                <a:ea typeface="Meiryo UI"/>
              </a:rPr>
              <a:t>ほんじつのミッション！（</a:t>
            </a:r>
            <a:r>
              <a:rPr lang="en-US" sz="2000" b="0" strike="noStrike" spc="-1">
                <a:solidFill>
                  <a:srgbClr val="404040"/>
                </a:solidFill>
                <a:latin typeface="Meiryo UI"/>
                <a:ea typeface="Meiryo UI"/>
              </a:rPr>
              <a:t>1</a:t>
            </a:r>
            <a:r>
              <a:rPr lang="ja-JP" sz="2000" b="0" strike="noStrike" spc="-1">
                <a:solidFill>
                  <a:srgbClr val="404040"/>
                </a:solidFill>
                <a:latin typeface="Meiryo UI"/>
                <a:ea typeface="Meiryo UI"/>
              </a:rPr>
              <a:t>～</a:t>
            </a:r>
            <a:r>
              <a:rPr lang="en-US" sz="2000" b="0" strike="noStrike" spc="-1">
                <a:solidFill>
                  <a:srgbClr val="404040"/>
                </a:solidFill>
                <a:latin typeface="Meiryo UI"/>
                <a:ea typeface="Meiryo UI"/>
              </a:rPr>
              <a:t>3</a:t>
            </a:r>
            <a:r>
              <a:rPr lang="ja-JP" sz="2000" b="0" strike="noStrike" spc="-1">
                <a:solidFill>
                  <a:srgbClr val="404040"/>
                </a:solidFill>
                <a:latin typeface="Meiryo UI"/>
                <a:ea typeface="Meiryo UI"/>
              </a:rPr>
              <a:t>）</a:t>
            </a:r>
            <a:endParaRPr lang="en-US" sz="2000" b="0" strike="noStrike" spc="-1">
              <a:latin typeface="Arial"/>
            </a:endParaRPr>
          </a:p>
          <a:p>
            <a:pPr marL="171360" indent="-171360">
              <a:lnSpc>
                <a:spcPct val="200000"/>
              </a:lnSpc>
              <a:spcBef>
                <a:spcPts val="451"/>
              </a:spcBef>
              <a:spcAft>
                <a:spcPts val="901"/>
              </a:spcAft>
              <a:buClr>
                <a:srgbClr val="404040"/>
              </a:buClr>
              <a:buFont typeface="Arial"/>
              <a:buChar char="•"/>
            </a:pPr>
            <a:r>
              <a:rPr lang="ja-JP" sz="2000" b="0" strike="noStrike" spc="-1">
                <a:solidFill>
                  <a:srgbClr val="404040"/>
                </a:solidFill>
                <a:latin typeface="Meiryo UI"/>
                <a:ea typeface="Meiryo UI"/>
              </a:rPr>
              <a:t>ステップアップ！</a:t>
            </a:r>
            <a:endParaRPr lang="en-US" sz="2000" b="0" strike="noStrike" spc="-1">
              <a:latin typeface="Arial"/>
            </a:endParaRPr>
          </a:p>
          <a:p>
            <a:pPr marL="171360" indent="-171360">
              <a:lnSpc>
                <a:spcPct val="200000"/>
              </a:lnSpc>
              <a:spcBef>
                <a:spcPts val="451"/>
              </a:spcBef>
              <a:spcAft>
                <a:spcPts val="901"/>
              </a:spcAft>
              <a:buClr>
                <a:srgbClr val="404040"/>
              </a:buClr>
              <a:buFont typeface="Arial"/>
              <a:buChar char="•"/>
            </a:pPr>
            <a:r>
              <a:rPr lang="ja-JP" sz="2000" b="0" strike="noStrike" spc="-1">
                <a:solidFill>
                  <a:srgbClr val="404040"/>
                </a:solidFill>
                <a:latin typeface="Meiryo UI"/>
                <a:ea typeface="Meiryo UI"/>
              </a:rPr>
              <a:t>チャレンジ！</a:t>
            </a:r>
            <a:endParaRPr lang="en-US" sz="2000" b="0" strike="noStrike" spc="-1">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プレースホルダー 9">
            <a:extLst>
              <a:ext uri="{FF2B5EF4-FFF2-40B4-BE49-F238E27FC236}">
                <a16:creationId xmlns:a16="http://schemas.microsoft.com/office/drawing/2014/main" id="{101AB701-4CDD-45E7-8950-B2D23081F705}"/>
              </a:ext>
            </a:extLst>
          </p:cNvPr>
          <p:cNvPicPr>
            <a:picLocks noGrp="1" noChangeAspect="1"/>
          </p:cNvPicPr>
          <p:nvPr>
            <p:ph type="pic" sz="quarter" idx="13"/>
          </p:nvPr>
        </p:nvPicPr>
        <p:blipFill rotWithShape="1">
          <a:blip r:embed="rId3"/>
          <a:srcRect l="-160038" t="13387" r="2717" b="20676"/>
          <a:stretch/>
        </p:blipFill>
        <p:spPr>
          <a:xfrm>
            <a:off x="0" y="4515035"/>
            <a:ext cx="9144000" cy="2342965"/>
          </a:xfrm>
        </p:spPr>
      </p:pic>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b="1" dirty="0"/>
              <a:t>プログラミングのじゅんび</a:t>
            </a:r>
          </a:p>
        </p:txBody>
      </p:sp>
    </p:spTree>
    <p:extLst>
      <p:ext uri="{BB962C8B-B14F-4D97-AF65-F5344CB8AC3E}">
        <p14:creationId xmlns:p14="http://schemas.microsoft.com/office/powerpoint/2010/main" val="3217970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正方形/長方形 58"/>
          <p:cNvSpPr/>
          <p:nvPr/>
        </p:nvSpPr>
        <p:spPr>
          <a:xfrm>
            <a:off x="5446800" y="1798920"/>
            <a:ext cx="3517920" cy="3579480"/>
          </a:xfrm>
          <a:prstGeom prst="rect">
            <a:avLst/>
          </a:prstGeom>
          <a:solidFill>
            <a:srgbClr val="067F9C"/>
          </a:solidFill>
          <a:ln>
            <a:noFill/>
          </a:ln>
        </p:spPr>
        <p:style>
          <a:lnRef idx="2">
            <a:schemeClr val="accent1">
              <a:shade val="50000"/>
            </a:schemeClr>
          </a:lnRef>
          <a:fillRef idx="1">
            <a:schemeClr val="accent1"/>
          </a:fillRef>
          <a:effectRef idx="0">
            <a:schemeClr val="accent1"/>
          </a:effectRef>
          <a:fontRef idx="minor"/>
        </p:style>
      </p:sp>
      <p:sp>
        <p:nvSpPr>
          <p:cNvPr id="238" name="正方形/長方形 16"/>
          <p:cNvSpPr/>
          <p:nvPr/>
        </p:nvSpPr>
        <p:spPr>
          <a:xfrm>
            <a:off x="72720" y="1798920"/>
            <a:ext cx="5234760" cy="3579480"/>
          </a:xfrm>
          <a:prstGeom prst="rect">
            <a:avLst/>
          </a:prstGeom>
          <a:solidFill>
            <a:srgbClr val="067F9C"/>
          </a:solidFill>
          <a:ln>
            <a:noFill/>
          </a:ln>
        </p:spPr>
        <p:style>
          <a:lnRef idx="2">
            <a:schemeClr val="accent1">
              <a:shade val="50000"/>
            </a:schemeClr>
          </a:lnRef>
          <a:fillRef idx="1">
            <a:schemeClr val="accent1"/>
          </a:fillRef>
          <a:effectRef idx="0">
            <a:schemeClr val="accent1"/>
          </a:effectRef>
          <a:fontRef idx="minor"/>
        </p:style>
      </p:sp>
      <p:sp>
        <p:nvSpPr>
          <p:cNvPr id="239"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en-US" sz="2700" b="1" strike="noStrike" spc="-46" dirty="0">
                <a:solidFill>
                  <a:srgbClr val="000000"/>
                </a:solidFill>
                <a:latin typeface="Meiryo UI"/>
                <a:ea typeface="Meiryo UI"/>
              </a:rPr>
              <a:t>Codey</a:t>
            </a:r>
            <a:r>
              <a:rPr lang="ja-JP" sz="2700" b="1" strike="noStrike" spc="-46" dirty="0">
                <a:solidFill>
                  <a:srgbClr val="000000"/>
                </a:solidFill>
                <a:latin typeface="Meiryo UI"/>
                <a:ea typeface="Meiryo UI"/>
              </a:rPr>
              <a:t>と</a:t>
            </a:r>
            <a:r>
              <a:rPr lang="en-US" sz="2700" b="1" strike="noStrike" spc="-46" dirty="0">
                <a:solidFill>
                  <a:srgbClr val="000000"/>
                </a:solidFill>
                <a:latin typeface="Meiryo UI"/>
                <a:ea typeface="Meiryo UI"/>
              </a:rPr>
              <a:t>Rocky</a:t>
            </a:r>
            <a:r>
              <a:rPr lang="ja-JP" sz="2700" b="1" strike="noStrike" spc="-46" dirty="0">
                <a:solidFill>
                  <a:srgbClr val="000000"/>
                </a:solidFill>
                <a:latin typeface="Meiryo UI"/>
                <a:ea typeface="Meiryo UI"/>
              </a:rPr>
              <a:t>をつなげよう</a:t>
            </a:r>
            <a:endParaRPr lang="en-US" sz="2700" b="0" strike="noStrike" spc="-1" dirty="0">
              <a:latin typeface="Arial"/>
            </a:endParaRPr>
          </a:p>
        </p:txBody>
      </p:sp>
      <p:grpSp>
        <p:nvGrpSpPr>
          <p:cNvPr id="240" name="グループ化 15"/>
          <p:cNvGrpSpPr/>
          <p:nvPr/>
        </p:nvGrpSpPr>
        <p:grpSpPr>
          <a:xfrm>
            <a:off x="869040" y="2014920"/>
            <a:ext cx="951840" cy="1186920"/>
            <a:chOff x="869040" y="2014920"/>
            <a:chExt cx="951840" cy="1186920"/>
          </a:xfrm>
        </p:grpSpPr>
        <p:sp>
          <p:nvSpPr>
            <p:cNvPr id="241" name="テキスト ボックス 28"/>
            <p:cNvSpPr/>
            <p:nvPr/>
          </p:nvSpPr>
          <p:spPr>
            <a:xfrm>
              <a:off x="869040" y="2014920"/>
              <a:ext cx="95184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en-US" sz="1800" b="1" strike="noStrike" spc="-1">
                  <a:solidFill>
                    <a:srgbClr val="FFFFFF"/>
                  </a:solidFill>
                  <a:latin typeface="メイリオ"/>
                  <a:ea typeface="メイリオ"/>
                </a:rPr>
                <a:t>Codey</a:t>
              </a:r>
              <a:endParaRPr lang="en-US" sz="1800" b="0" strike="noStrike" spc="-1">
                <a:latin typeface="Arial"/>
              </a:endParaRPr>
            </a:p>
          </p:txBody>
        </p:sp>
        <p:sp>
          <p:nvSpPr>
            <p:cNvPr id="242" name="テキスト ボックス 29"/>
            <p:cNvSpPr/>
            <p:nvPr/>
          </p:nvSpPr>
          <p:spPr>
            <a:xfrm>
              <a:off x="869040" y="2082960"/>
              <a:ext cx="951840" cy="241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ja-JP" sz="1000" b="0" strike="noStrike" spc="-1">
                  <a:solidFill>
                    <a:srgbClr val="FFFFFF"/>
                  </a:solidFill>
                  <a:latin typeface="メイリオ"/>
                  <a:ea typeface="メイリオ"/>
                </a:rPr>
                <a:t>コーディー</a:t>
              </a:r>
              <a:endParaRPr lang="en-US" sz="1000" b="0" strike="noStrike" spc="-1">
                <a:latin typeface="Arial"/>
              </a:endParaRPr>
            </a:p>
          </p:txBody>
        </p:sp>
      </p:grpSp>
      <p:sp>
        <p:nvSpPr>
          <p:cNvPr id="243" name="テキスト ボックス 79"/>
          <p:cNvSpPr/>
          <p:nvPr/>
        </p:nvSpPr>
        <p:spPr>
          <a:xfrm>
            <a:off x="524160" y="404640"/>
            <a:ext cx="901440" cy="272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200" b="1" strike="noStrike" spc="-1">
                <a:solidFill>
                  <a:srgbClr val="000000"/>
                </a:solidFill>
                <a:latin typeface="Meiryo UI"/>
                <a:ea typeface="Meiryo UI"/>
              </a:rPr>
              <a:t>コーディ</a:t>
            </a:r>
            <a:endParaRPr lang="en-US" sz="1200" b="0" strike="noStrike" spc="-1">
              <a:latin typeface="Arial"/>
            </a:endParaRPr>
          </a:p>
        </p:txBody>
      </p:sp>
      <p:sp>
        <p:nvSpPr>
          <p:cNvPr id="244" name="テキスト ボックス 38"/>
          <p:cNvSpPr/>
          <p:nvPr/>
        </p:nvSpPr>
        <p:spPr>
          <a:xfrm>
            <a:off x="1935000" y="401040"/>
            <a:ext cx="901440" cy="272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200" b="1" strike="noStrike" spc="-1">
                <a:solidFill>
                  <a:srgbClr val="000000"/>
                </a:solidFill>
                <a:latin typeface="Meiryo UI"/>
                <a:ea typeface="Meiryo UI"/>
              </a:rPr>
              <a:t>ロッキー</a:t>
            </a:r>
            <a:endParaRPr lang="en-US" sz="1200" b="0" strike="noStrike" spc="-1">
              <a:latin typeface="Arial"/>
            </a:endParaRPr>
          </a:p>
        </p:txBody>
      </p:sp>
      <p:pic>
        <p:nvPicPr>
          <p:cNvPr id="245" name="図 5"/>
          <p:cNvPicPr/>
          <p:nvPr/>
        </p:nvPicPr>
        <p:blipFill>
          <a:blip r:embed="rId2"/>
          <a:stretch/>
        </p:blipFill>
        <p:spPr>
          <a:xfrm>
            <a:off x="242280" y="2694600"/>
            <a:ext cx="2029680" cy="2144880"/>
          </a:xfrm>
          <a:prstGeom prst="rect">
            <a:avLst/>
          </a:prstGeom>
          <a:ln w="0">
            <a:noFill/>
          </a:ln>
        </p:spPr>
      </p:pic>
      <p:pic>
        <p:nvPicPr>
          <p:cNvPr id="246" name="図 8"/>
          <p:cNvPicPr/>
          <p:nvPr/>
        </p:nvPicPr>
        <p:blipFill>
          <a:blip r:embed="rId3"/>
          <a:stretch/>
        </p:blipFill>
        <p:spPr>
          <a:xfrm>
            <a:off x="2518200" y="3108600"/>
            <a:ext cx="2467800" cy="1774800"/>
          </a:xfrm>
          <a:prstGeom prst="rect">
            <a:avLst/>
          </a:prstGeom>
          <a:ln w="0">
            <a:noFill/>
          </a:ln>
        </p:spPr>
      </p:pic>
      <p:pic>
        <p:nvPicPr>
          <p:cNvPr id="247" name="図 14"/>
          <p:cNvPicPr/>
          <p:nvPr/>
        </p:nvPicPr>
        <p:blipFill>
          <a:blip r:embed="rId4"/>
          <a:stretch/>
        </p:blipFill>
        <p:spPr>
          <a:xfrm>
            <a:off x="5800680" y="2534760"/>
            <a:ext cx="2976480" cy="2714400"/>
          </a:xfrm>
          <a:prstGeom prst="rect">
            <a:avLst/>
          </a:prstGeom>
          <a:ln w="0">
            <a:noFill/>
          </a:ln>
        </p:spPr>
      </p:pic>
      <p:grpSp>
        <p:nvGrpSpPr>
          <p:cNvPr id="248" name="グループ化 47"/>
          <p:cNvGrpSpPr/>
          <p:nvPr/>
        </p:nvGrpSpPr>
        <p:grpSpPr>
          <a:xfrm>
            <a:off x="3296880" y="2024280"/>
            <a:ext cx="951840" cy="638280"/>
            <a:chOff x="3296880" y="2024280"/>
            <a:chExt cx="951840" cy="638280"/>
          </a:xfrm>
        </p:grpSpPr>
        <p:sp>
          <p:nvSpPr>
            <p:cNvPr id="249" name="テキスト ボックス 52"/>
            <p:cNvSpPr/>
            <p:nvPr/>
          </p:nvSpPr>
          <p:spPr>
            <a:xfrm>
              <a:off x="3296880" y="2024280"/>
              <a:ext cx="95184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en-US" sz="1800" b="1" strike="noStrike" spc="-1">
                  <a:solidFill>
                    <a:srgbClr val="FFFFFF"/>
                  </a:solidFill>
                  <a:latin typeface="メイリオ"/>
                  <a:ea typeface="メイリオ"/>
                </a:rPr>
                <a:t>Rocky</a:t>
              </a:r>
              <a:endParaRPr lang="en-US" sz="1800" b="0" strike="noStrike" spc="-1">
                <a:latin typeface="Arial"/>
              </a:endParaRPr>
            </a:p>
          </p:txBody>
        </p:sp>
        <p:sp>
          <p:nvSpPr>
            <p:cNvPr id="250" name="テキスト ボックス 53"/>
            <p:cNvSpPr/>
            <p:nvPr/>
          </p:nvSpPr>
          <p:spPr>
            <a:xfrm>
              <a:off x="3296880" y="2092320"/>
              <a:ext cx="951840" cy="241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ja-JP" sz="1000" b="0" strike="noStrike" spc="-1">
                  <a:solidFill>
                    <a:srgbClr val="FFFFFF"/>
                  </a:solidFill>
                  <a:latin typeface="メイリオ"/>
                  <a:ea typeface="メイリオ"/>
                </a:rPr>
                <a:t>ロッキー</a:t>
              </a:r>
              <a:endParaRPr lang="en-US" sz="1000" b="0" strike="noStrike" spc="-1">
                <a:latin typeface="Arial"/>
              </a:endParaRPr>
            </a:p>
          </p:txBody>
        </p:sp>
      </p:grpSp>
      <p:sp>
        <p:nvSpPr>
          <p:cNvPr id="251" name="矢印: 右 57"/>
          <p:cNvSpPr/>
          <p:nvPr/>
        </p:nvSpPr>
        <p:spPr>
          <a:xfrm>
            <a:off x="5125320" y="3214080"/>
            <a:ext cx="736920" cy="749160"/>
          </a:xfrm>
          <a:prstGeom prst="rightArrow">
            <a:avLst>
              <a:gd name="adj1" fmla="val 50000"/>
              <a:gd name="adj2" fmla="val 50000"/>
            </a:avLst>
          </a:prstGeom>
          <a:solidFill>
            <a:srgbClr val="85D4E7"/>
          </a:solidFill>
          <a:ln w="38100">
            <a:solidFill>
              <a:srgbClr val="FFFFFF"/>
            </a:solidFill>
          </a:ln>
        </p:spPr>
        <p:style>
          <a:lnRef idx="2">
            <a:schemeClr val="accent2">
              <a:shade val="50000"/>
            </a:schemeClr>
          </a:lnRef>
          <a:fillRef idx="1">
            <a:schemeClr val="accent2"/>
          </a:fillRef>
          <a:effectRef idx="0">
            <a:schemeClr val="accent2"/>
          </a:effectRef>
          <a:fontRef idx="minor"/>
        </p:style>
      </p:sp>
      <p:grpSp>
        <p:nvGrpSpPr>
          <p:cNvPr id="252" name="グループ化 17"/>
          <p:cNvGrpSpPr/>
          <p:nvPr/>
        </p:nvGrpSpPr>
        <p:grpSpPr>
          <a:xfrm>
            <a:off x="6307200" y="2024280"/>
            <a:ext cx="1805760" cy="1186920"/>
            <a:chOff x="6307200" y="2024280"/>
            <a:chExt cx="1805760" cy="1186920"/>
          </a:xfrm>
        </p:grpSpPr>
        <p:sp>
          <p:nvSpPr>
            <p:cNvPr id="253" name="テキスト ボックス 62"/>
            <p:cNvSpPr/>
            <p:nvPr/>
          </p:nvSpPr>
          <p:spPr>
            <a:xfrm>
              <a:off x="6307200" y="2024280"/>
              <a:ext cx="180576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en-US" sz="1800" b="1" strike="noStrike" spc="-1">
                  <a:solidFill>
                    <a:srgbClr val="FFFFFF"/>
                  </a:solidFill>
                  <a:latin typeface="メイリオ"/>
                  <a:ea typeface="メイリオ"/>
                </a:rPr>
                <a:t>Codey Rocky</a:t>
              </a:r>
              <a:endParaRPr lang="en-US" sz="1800" b="0" strike="noStrike" spc="-1">
                <a:latin typeface="Arial"/>
              </a:endParaRPr>
            </a:p>
          </p:txBody>
        </p:sp>
        <p:sp>
          <p:nvSpPr>
            <p:cNvPr id="254" name="テキスト ボックス 63"/>
            <p:cNvSpPr/>
            <p:nvPr/>
          </p:nvSpPr>
          <p:spPr>
            <a:xfrm>
              <a:off x="6307200" y="2092320"/>
              <a:ext cx="1690200" cy="241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ja-JP" sz="1000" b="0" strike="noStrike" spc="-1">
                  <a:solidFill>
                    <a:srgbClr val="FFFFFF"/>
                  </a:solidFill>
                  <a:latin typeface="メイリオ"/>
                  <a:ea typeface="メイリオ"/>
                </a:rPr>
                <a:t>コーディー ロッキー</a:t>
              </a:r>
              <a:endParaRPr lang="en-US" sz="1000" b="0" strike="noStrike" spc="-1">
                <a:latin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a:extLst>
              <a:ext uri="{FF2B5EF4-FFF2-40B4-BE49-F238E27FC236}">
                <a16:creationId xmlns:a16="http://schemas.microsoft.com/office/drawing/2014/main" id="{A56ADDD5-227A-4FC0-9E00-F66B984EAF94}"/>
              </a:ext>
            </a:extLst>
          </p:cNvPr>
          <p:cNvPicPr>
            <a:picLocks noChangeAspect="1"/>
          </p:cNvPicPr>
          <p:nvPr/>
        </p:nvPicPr>
        <p:blipFill>
          <a:blip r:embed="rId2"/>
          <a:stretch>
            <a:fillRect/>
          </a:stretch>
        </p:blipFill>
        <p:spPr>
          <a:xfrm>
            <a:off x="838480" y="1811062"/>
            <a:ext cx="4461492" cy="35068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p:txBody>
          <a:bodyPr/>
          <a:lstStyle/>
          <a:p>
            <a:r>
              <a:rPr lang="ja-JP" altLang="en-US" sz="3600" b="1" dirty="0"/>
              <a:t>パソコンとつなげよう</a:t>
            </a:r>
          </a:p>
        </p:txBody>
      </p:sp>
      <p:grpSp>
        <p:nvGrpSpPr>
          <p:cNvPr id="20" name="グループ化 19">
            <a:extLst>
              <a:ext uri="{FF2B5EF4-FFF2-40B4-BE49-F238E27FC236}">
                <a16:creationId xmlns:a16="http://schemas.microsoft.com/office/drawing/2014/main" id="{493BA2B9-986D-4D46-8D83-9C848911D0CD}"/>
              </a:ext>
            </a:extLst>
          </p:cNvPr>
          <p:cNvGrpSpPr/>
          <p:nvPr/>
        </p:nvGrpSpPr>
        <p:grpSpPr>
          <a:xfrm>
            <a:off x="566690" y="1060559"/>
            <a:ext cx="7183516" cy="577081"/>
            <a:chOff x="566690" y="1060559"/>
            <a:chExt cx="7183516" cy="577081"/>
          </a:xfrm>
        </p:grpSpPr>
        <p:sp>
          <p:nvSpPr>
            <p:cNvPr id="21" name="テキスト ボックス 20">
              <a:extLst>
                <a:ext uri="{FF2B5EF4-FFF2-40B4-BE49-F238E27FC236}">
                  <a16:creationId xmlns:a16="http://schemas.microsoft.com/office/drawing/2014/main" id="{7442D66D-9583-41ED-B1E6-24204D6A5BDC}"/>
                </a:ext>
              </a:extLst>
            </p:cNvPr>
            <p:cNvSpPr txBox="1"/>
            <p:nvPr/>
          </p:nvSpPr>
          <p:spPr>
            <a:xfrm>
              <a:off x="615357" y="1060559"/>
              <a:ext cx="7134849" cy="577081"/>
            </a:xfrm>
            <a:prstGeom prst="rect">
              <a:avLst/>
            </a:prstGeom>
            <a:noFill/>
          </p:spPr>
          <p:txBody>
            <a:bodyPr wrap="square" rtlCol="0">
              <a:spAutoFit/>
            </a:bodyPr>
            <a:lstStyle/>
            <a:p>
              <a:pPr>
                <a:lnSpc>
                  <a:spcPct val="200000"/>
                </a:lnSpc>
              </a:pPr>
              <a:r>
                <a:rPr lang="en-US" altLang="ja-JP" b="1" i="0" dirty="0">
                  <a:solidFill>
                    <a:srgbClr val="FF0000"/>
                  </a:solidFill>
                  <a:effectLst/>
                  <a:latin typeface="メイリオ" panose="020B0604030504040204" pitchFamily="50" charset="-128"/>
                  <a:ea typeface="メイリオ" panose="020B0604030504040204" pitchFamily="50" charset="-128"/>
                </a:rPr>
                <a:t>USB</a:t>
              </a:r>
              <a:r>
                <a:rPr lang="ja-JP" altLang="en-US" b="1" i="0" dirty="0">
                  <a:solidFill>
                    <a:srgbClr val="FF0000"/>
                  </a:solidFill>
                  <a:effectLst/>
                  <a:latin typeface="メイリオ" panose="020B0604030504040204" pitchFamily="50" charset="-128"/>
                  <a:ea typeface="メイリオ" panose="020B0604030504040204" pitchFamily="50" charset="-128"/>
                </a:rPr>
                <a:t>ケーブル</a:t>
              </a:r>
              <a:r>
                <a:rPr lang="ja-JP" altLang="en-US" b="1" i="0" dirty="0">
                  <a:solidFill>
                    <a:srgbClr val="575E75"/>
                  </a:solidFill>
                  <a:effectLst/>
                  <a:latin typeface="メイリオ" panose="020B0604030504040204" pitchFamily="50" charset="-128"/>
                  <a:ea typeface="メイリオ" panose="020B0604030504040204" pitchFamily="50" charset="-128"/>
                </a:rPr>
                <a:t>でパソコンとつなげよう</a:t>
              </a:r>
              <a:r>
                <a:rPr lang="en-US" altLang="ja-JP" b="1" i="0" dirty="0">
                  <a:solidFill>
                    <a:srgbClr val="575E75"/>
                  </a:solidFill>
                  <a:effectLst/>
                  <a:latin typeface="メイリオ" panose="020B0604030504040204" pitchFamily="50" charset="-128"/>
                  <a:ea typeface="メイリオ" panose="020B0604030504040204" pitchFamily="50" charset="-128"/>
                </a:rPr>
                <a:t>!</a:t>
              </a:r>
            </a:p>
          </p:txBody>
        </p:sp>
        <p:sp>
          <p:nvSpPr>
            <p:cNvPr id="22" name="テキスト ボックス 21">
              <a:extLst>
                <a:ext uri="{FF2B5EF4-FFF2-40B4-BE49-F238E27FC236}">
                  <a16:creationId xmlns:a16="http://schemas.microsoft.com/office/drawing/2014/main" id="{C4D8F9FE-18FC-4495-8C7E-1F68A8AC2A2B}"/>
                </a:ext>
              </a:extLst>
            </p:cNvPr>
            <p:cNvSpPr txBox="1"/>
            <p:nvPr/>
          </p:nvSpPr>
          <p:spPr>
            <a:xfrm>
              <a:off x="566690" y="1149442"/>
              <a:ext cx="1036628" cy="246221"/>
            </a:xfrm>
            <a:prstGeom prst="rect">
              <a:avLst/>
            </a:prstGeom>
            <a:noFill/>
          </p:spPr>
          <p:txBody>
            <a:bodyPr wrap="square" rtlCol="0">
              <a:spAutoFit/>
            </a:bodyPr>
            <a:lstStyle/>
            <a:p>
              <a:pPr algn="ctr"/>
              <a:r>
                <a:rPr kumimoji="1" lang="ja-JP" altLang="en-US" sz="1000" b="1" dirty="0">
                  <a:solidFill>
                    <a:srgbClr val="FF0000"/>
                  </a:solidFill>
                  <a:latin typeface="メイリオ" panose="020B0604030504040204" pitchFamily="50" charset="-128"/>
                  <a:ea typeface="メイリオ" panose="020B0604030504040204" pitchFamily="50" charset="-128"/>
                </a:rPr>
                <a:t>ユーエスビー</a:t>
              </a:r>
            </a:p>
          </p:txBody>
        </p:sp>
      </p:grpSp>
      <p:pic>
        <p:nvPicPr>
          <p:cNvPr id="25" name="Picture 4">
            <a:extLst>
              <a:ext uri="{FF2B5EF4-FFF2-40B4-BE49-F238E27FC236}">
                <a16:creationId xmlns:a16="http://schemas.microsoft.com/office/drawing/2014/main" id="{456E262F-2265-4436-A730-6B1BF91C27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258"/>
          <a:stretch/>
        </p:blipFill>
        <p:spPr bwMode="auto">
          <a:xfrm>
            <a:off x="5961359" y="1811062"/>
            <a:ext cx="2112883" cy="35233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6" name="楕円 25">
            <a:extLst>
              <a:ext uri="{FF2B5EF4-FFF2-40B4-BE49-F238E27FC236}">
                <a16:creationId xmlns:a16="http://schemas.microsoft.com/office/drawing/2014/main" id="{DAB6A2A4-BED0-447E-B5AC-DE2593913586}"/>
              </a:ext>
            </a:extLst>
          </p:cNvPr>
          <p:cNvSpPr/>
          <p:nvPr/>
        </p:nvSpPr>
        <p:spPr>
          <a:xfrm>
            <a:off x="6103401" y="3698058"/>
            <a:ext cx="914400" cy="914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楕円 26">
            <a:extLst>
              <a:ext uri="{FF2B5EF4-FFF2-40B4-BE49-F238E27FC236}">
                <a16:creationId xmlns:a16="http://schemas.microsoft.com/office/drawing/2014/main" id="{0C4DAE72-5E30-4677-A6A4-9F4857468718}"/>
              </a:ext>
            </a:extLst>
          </p:cNvPr>
          <p:cNvSpPr/>
          <p:nvPr/>
        </p:nvSpPr>
        <p:spPr>
          <a:xfrm>
            <a:off x="2413383" y="1839039"/>
            <a:ext cx="1012038" cy="101203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楕円 30">
            <a:extLst>
              <a:ext uri="{FF2B5EF4-FFF2-40B4-BE49-F238E27FC236}">
                <a16:creationId xmlns:a16="http://schemas.microsoft.com/office/drawing/2014/main" id="{F324EDF7-AB4E-4EF3-B855-1F3CAF5A7817}"/>
              </a:ext>
            </a:extLst>
          </p:cNvPr>
          <p:cNvSpPr/>
          <p:nvPr/>
        </p:nvSpPr>
        <p:spPr>
          <a:xfrm>
            <a:off x="2489487" y="3355898"/>
            <a:ext cx="503186" cy="503186"/>
          </a:xfrm>
          <a:prstGeom prst="ellipse">
            <a:avLst/>
          </a:prstGeom>
          <a:noFill/>
          <a:ln w="28575">
            <a:solidFill>
              <a:srgbClr val="067F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067F9C"/>
              </a:solidFill>
            </a:endParaRPr>
          </a:p>
        </p:txBody>
      </p:sp>
      <p:sp>
        <p:nvSpPr>
          <p:cNvPr id="34" name="テキスト ボックス 33">
            <a:extLst>
              <a:ext uri="{FF2B5EF4-FFF2-40B4-BE49-F238E27FC236}">
                <a16:creationId xmlns:a16="http://schemas.microsoft.com/office/drawing/2014/main" id="{B9520E08-3FDF-4B9F-81B7-C5B95E793067}"/>
              </a:ext>
            </a:extLst>
          </p:cNvPr>
          <p:cNvSpPr txBox="1"/>
          <p:nvPr/>
        </p:nvSpPr>
        <p:spPr>
          <a:xfrm>
            <a:off x="838480" y="5822761"/>
            <a:ext cx="7899687" cy="577081"/>
          </a:xfrm>
          <a:prstGeom prst="rect">
            <a:avLst/>
          </a:prstGeom>
          <a:noFill/>
        </p:spPr>
        <p:txBody>
          <a:bodyPr wrap="square" rtlCol="0">
            <a:spAutoFit/>
          </a:bodyPr>
          <a:lstStyle/>
          <a:p>
            <a:pPr>
              <a:lnSpc>
                <a:spcPct val="200000"/>
              </a:lnSpc>
            </a:pPr>
            <a:r>
              <a:rPr lang="ja-JP" altLang="en-US" b="1" i="0" dirty="0">
                <a:solidFill>
                  <a:srgbClr val="067F9C"/>
                </a:solidFill>
                <a:effectLst/>
                <a:latin typeface="メイリオ" panose="020B0604030504040204" pitchFamily="50" charset="-128"/>
                <a:ea typeface="メイリオ" panose="020B0604030504040204" pitchFamily="50" charset="-128"/>
              </a:rPr>
              <a:t>でんげんボタン</a:t>
            </a:r>
            <a:r>
              <a:rPr lang="ja-JP" altLang="en-US" b="1" i="0" dirty="0">
                <a:solidFill>
                  <a:srgbClr val="575E75"/>
                </a:solidFill>
                <a:effectLst/>
                <a:latin typeface="メイリオ" panose="020B0604030504040204" pitchFamily="50" charset="-128"/>
                <a:ea typeface="メイリオ" panose="020B0604030504040204" pitchFamily="50" charset="-128"/>
              </a:rPr>
              <a:t>をおしてでんげんを</a:t>
            </a:r>
            <a:r>
              <a:rPr lang="ja-JP" altLang="en-US" b="1" dirty="0">
                <a:solidFill>
                  <a:srgbClr val="575E75"/>
                </a:solidFill>
                <a:latin typeface="メイリオ" panose="020B0604030504040204" pitchFamily="50" charset="-128"/>
                <a:ea typeface="メイリオ" panose="020B0604030504040204" pitchFamily="50" charset="-128"/>
              </a:rPr>
              <a:t>い</a:t>
            </a:r>
            <a:r>
              <a:rPr lang="ja-JP" altLang="en-US" b="1" i="0" dirty="0">
                <a:solidFill>
                  <a:srgbClr val="575E75"/>
                </a:solidFill>
                <a:effectLst/>
                <a:latin typeface="メイリオ" panose="020B0604030504040204" pitchFamily="50" charset="-128"/>
                <a:ea typeface="メイリオ" panose="020B0604030504040204" pitchFamily="50" charset="-128"/>
              </a:rPr>
              <a:t>れよう。あおいランプが</a:t>
            </a:r>
            <a:r>
              <a:rPr lang="ja-JP" altLang="en-US" b="1" dirty="0">
                <a:solidFill>
                  <a:srgbClr val="575E75"/>
                </a:solidFill>
                <a:latin typeface="メイリオ" panose="020B0604030504040204" pitchFamily="50" charset="-128"/>
                <a:ea typeface="メイリオ" panose="020B0604030504040204" pitchFamily="50" charset="-128"/>
              </a:rPr>
              <a:t>つく</a:t>
            </a:r>
            <a:r>
              <a:rPr lang="ja-JP" altLang="en-US" b="1" i="0" dirty="0">
                <a:solidFill>
                  <a:srgbClr val="575E75"/>
                </a:solidFill>
                <a:effectLst/>
                <a:latin typeface="メイリオ" panose="020B0604030504040204" pitchFamily="50" charset="-128"/>
                <a:ea typeface="メイリオ" panose="020B0604030504040204" pitchFamily="50" charset="-128"/>
              </a:rPr>
              <a:t>よ。</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14" name="吹き出し: 角を丸めた四角形 13">
            <a:extLst>
              <a:ext uri="{FF2B5EF4-FFF2-40B4-BE49-F238E27FC236}">
                <a16:creationId xmlns:a16="http://schemas.microsoft.com/office/drawing/2014/main" id="{82667107-1ECC-4B74-B4A5-8E2CA15B6206}"/>
              </a:ext>
            </a:extLst>
          </p:cNvPr>
          <p:cNvSpPr/>
          <p:nvPr/>
        </p:nvSpPr>
        <p:spPr>
          <a:xfrm>
            <a:off x="3145872" y="4230094"/>
            <a:ext cx="1837190" cy="382364"/>
          </a:xfrm>
          <a:prstGeom prst="wedgeRoundRectCallout">
            <a:avLst>
              <a:gd name="adj1" fmla="val -70826"/>
              <a:gd name="adj2" fmla="val -173200"/>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dirty="0">
              <a:solidFill>
                <a:srgbClr val="067F9C"/>
              </a:solidFill>
            </a:endParaRPr>
          </a:p>
        </p:txBody>
      </p:sp>
      <p:sp>
        <p:nvSpPr>
          <p:cNvPr id="3" name="テキスト ボックス 2">
            <a:extLst>
              <a:ext uri="{FF2B5EF4-FFF2-40B4-BE49-F238E27FC236}">
                <a16:creationId xmlns:a16="http://schemas.microsoft.com/office/drawing/2014/main" id="{BE4DC776-80B6-425D-927E-27A4F83DF14B}"/>
              </a:ext>
            </a:extLst>
          </p:cNvPr>
          <p:cNvSpPr txBox="1"/>
          <p:nvPr/>
        </p:nvSpPr>
        <p:spPr>
          <a:xfrm>
            <a:off x="3253988" y="4273904"/>
            <a:ext cx="1620957" cy="338554"/>
          </a:xfrm>
          <a:prstGeom prst="rect">
            <a:avLst/>
          </a:prstGeom>
          <a:noFill/>
        </p:spPr>
        <p:txBody>
          <a:bodyPr wrap="none" rtlCol="0">
            <a:spAutoFit/>
          </a:bodyPr>
          <a:lstStyle/>
          <a:p>
            <a:r>
              <a:rPr kumimoji="1" lang="ja-JP" altLang="en-US" sz="1600" b="1" dirty="0">
                <a:latin typeface="メイリオ" panose="020B0604030504040204" pitchFamily="50" charset="-128"/>
                <a:ea typeface="メイリオ" panose="020B0604030504040204" pitchFamily="50" charset="-128"/>
              </a:rPr>
              <a:t>でんげんボタン</a:t>
            </a:r>
          </a:p>
        </p:txBody>
      </p:sp>
    </p:spTree>
    <p:extLst>
      <p:ext uri="{BB962C8B-B14F-4D97-AF65-F5344CB8AC3E}">
        <p14:creationId xmlns:p14="http://schemas.microsoft.com/office/powerpoint/2010/main" val="321739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en-US" sz="2700" b="1" strike="noStrike" spc="-46">
                <a:solidFill>
                  <a:srgbClr val="000000"/>
                </a:solidFill>
                <a:latin typeface="Meiryo UI"/>
                <a:ea typeface="Meiryo UI"/>
              </a:rPr>
              <a:t>mBlock</a:t>
            </a:r>
            <a:r>
              <a:rPr lang="ja-JP" sz="2700" b="1" strike="noStrike" spc="-46">
                <a:solidFill>
                  <a:srgbClr val="000000"/>
                </a:solidFill>
                <a:latin typeface="Meiryo UI"/>
                <a:ea typeface="Meiryo UI"/>
              </a:rPr>
              <a:t>をきどうしよう</a:t>
            </a:r>
            <a:endParaRPr lang="en-US" sz="2700" b="0" strike="noStrike" spc="-1">
              <a:latin typeface="Arial"/>
            </a:endParaRPr>
          </a:p>
        </p:txBody>
      </p:sp>
      <p:sp>
        <p:nvSpPr>
          <p:cNvPr id="268" name="テキスト ボックス 5"/>
          <p:cNvSpPr/>
          <p:nvPr/>
        </p:nvSpPr>
        <p:spPr>
          <a:xfrm>
            <a:off x="428760" y="424080"/>
            <a:ext cx="1310040" cy="272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200" b="1" strike="noStrike" spc="-1">
                <a:solidFill>
                  <a:srgbClr val="000000"/>
                </a:solidFill>
                <a:latin typeface="Meiryo UI"/>
                <a:ea typeface="Meiryo UI"/>
              </a:rPr>
              <a:t>エムブロック</a:t>
            </a:r>
            <a:endParaRPr lang="en-US" sz="1200" b="0" strike="noStrike" spc="-1">
              <a:latin typeface="Arial"/>
            </a:endParaRPr>
          </a:p>
        </p:txBody>
      </p:sp>
      <p:pic>
        <p:nvPicPr>
          <p:cNvPr id="269" name="図 15"/>
          <p:cNvPicPr/>
          <p:nvPr/>
        </p:nvPicPr>
        <p:blipFill>
          <a:blip r:embed="rId2"/>
          <a:stretch/>
        </p:blipFill>
        <p:spPr>
          <a:xfrm>
            <a:off x="1130400" y="1549800"/>
            <a:ext cx="1217880" cy="1217880"/>
          </a:xfrm>
          <a:prstGeom prst="rect">
            <a:avLst/>
          </a:prstGeom>
          <a:ln w="0">
            <a:noFill/>
          </a:ln>
        </p:spPr>
      </p:pic>
      <p:grpSp>
        <p:nvGrpSpPr>
          <p:cNvPr id="270" name="グループ化 20"/>
          <p:cNvGrpSpPr/>
          <p:nvPr/>
        </p:nvGrpSpPr>
        <p:grpSpPr>
          <a:xfrm>
            <a:off x="1130400" y="2415240"/>
            <a:ext cx="290880" cy="290880"/>
            <a:chOff x="1130400" y="2415240"/>
            <a:chExt cx="290880" cy="290880"/>
          </a:xfrm>
        </p:grpSpPr>
        <p:sp>
          <p:nvSpPr>
            <p:cNvPr id="271" name="正方形/長方形 18"/>
            <p:cNvSpPr/>
            <p:nvPr/>
          </p:nvSpPr>
          <p:spPr>
            <a:xfrm>
              <a:off x="1130400" y="2415240"/>
              <a:ext cx="290880" cy="290880"/>
            </a:xfrm>
            <a:prstGeom prst="rect">
              <a:avLst/>
            </a:prstGeom>
            <a:solidFill>
              <a:schemeClr val="bg1"/>
            </a:solidFill>
            <a:ln w="19050">
              <a:solidFill>
                <a:srgbClr val="404040"/>
              </a:solidFill>
            </a:ln>
          </p:spPr>
          <p:style>
            <a:lnRef idx="2">
              <a:schemeClr val="accent1">
                <a:shade val="50000"/>
              </a:schemeClr>
            </a:lnRef>
            <a:fillRef idx="1">
              <a:schemeClr val="accent1"/>
            </a:fillRef>
            <a:effectRef idx="0">
              <a:schemeClr val="accent1"/>
            </a:effectRef>
            <a:fontRef idx="minor"/>
          </p:style>
        </p:sp>
        <p:pic>
          <p:nvPicPr>
            <p:cNvPr id="272" name="図 17"/>
            <p:cNvPicPr/>
            <p:nvPr/>
          </p:nvPicPr>
          <p:blipFill>
            <a:blip r:embed="rId3"/>
            <a:stretch/>
          </p:blipFill>
          <p:spPr>
            <a:xfrm>
              <a:off x="1188000" y="2436480"/>
              <a:ext cx="173520" cy="248760"/>
            </a:xfrm>
            <a:prstGeom prst="rect">
              <a:avLst/>
            </a:prstGeom>
            <a:ln w="0">
              <a:noFill/>
            </a:ln>
          </p:spPr>
        </p:pic>
      </p:grpSp>
      <p:sp>
        <p:nvSpPr>
          <p:cNvPr id="273" name="テキスト ボックス 22"/>
          <p:cNvSpPr/>
          <p:nvPr/>
        </p:nvSpPr>
        <p:spPr>
          <a:xfrm>
            <a:off x="1333080" y="2617200"/>
            <a:ext cx="902880" cy="515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en-US" sz="1400" b="1" strike="noStrike" spc="-1">
                <a:solidFill>
                  <a:srgbClr val="575E75"/>
                </a:solidFill>
                <a:latin typeface="メイリオ"/>
                <a:ea typeface="メイリオ"/>
              </a:rPr>
              <a:t>mBlock</a:t>
            </a:r>
            <a:endParaRPr lang="en-US" sz="1400" b="0" strike="noStrike" spc="-1">
              <a:latin typeface="Arial"/>
            </a:endParaRPr>
          </a:p>
        </p:txBody>
      </p:sp>
      <p:sp>
        <p:nvSpPr>
          <p:cNvPr id="274" name="図 24"/>
          <p:cNvSpPr/>
          <p:nvPr/>
        </p:nvSpPr>
        <p:spPr>
          <a:xfrm>
            <a:off x="2439720" y="3613680"/>
            <a:ext cx="3043440" cy="3048840"/>
          </a:xfrm>
          <a:prstGeom prst="roundRect">
            <a:avLst>
              <a:gd name="adj" fmla="val 4167"/>
            </a:avLst>
          </a:prstGeom>
          <a:blipFill rotWithShape="0">
            <a:blip r:embed="rId4"/>
            <a:srcRect/>
            <a:stretch/>
          </a:blipFill>
          <a:ln w="76200" cap="sq">
            <a:solidFill>
              <a:srgbClr val="EAEAEA"/>
            </a:solidFill>
            <a:miter/>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style>
          <a:lnRef idx="0">
            <a:scrgbClr r="0" g="0" b="0"/>
          </a:lnRef>
          <a:fillRef idx="0">
            <a:scrgbClr r="0" g="0" b="0"/>
          </a:fillRef>
          <a:effectRef idx="0">
            <a:scrgbClr r="0" g="0" b="0"/>
          </a:effectRef>
          <a:fontRef idx="minor"/>
        </p:style>
      </p:sp>
      <p:grpSp>
        <p:nvGrpSpPr>
          <p:cNvPr id="275" name="グループ化 1"/>
          <p:cNvGrpSpPr/>
          <p:nvPr/>
        </p:nvGrpSpPr>
        <p:grpSpPr>
          <a:xfrm>
            <a:off x="2993400" y="1651680"/>
            <a:ext cx="5873760" cy="1186920"/>
            <a:chOff x="2993400" y="1651680"/>
            <a:chExt cx="5873760" cy="1186920"/>
          </a:xfrm>
        </p:grpSpPr>
        <p:sp>
          <p:nvSpPr>
            <p:cNvPr id="276" name="テキスト ボックス 21"/>
            <p:cNvSpPr/>
            <p:nvPr/>
          </p:nvSpPr>
          <p:spPr>
            <a:xfrm>
              <a:off x="2993400" y="1651680"/>
              <a:ext cx="587376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パソコンのデスクトップにある</a:t>
              </a:r>
              <a:endParaRPr lang="en-US" sz="1800" b="0" strike="noStrike" spc="-1">
                <a:latin typeface="Arial"/>
              </a:endParaRPr>
            </a:p>
            <a:p>
              <a:pPr>
                <a:lnSpc>
                  <a:spcPct val="200000"/>
                </a:lnSpc>
              </a:pPr>
              <a:r>
                <a:rPr lang="ja-JP" sz="1800" b="0" strike="noStrike" spc="-1">
                  <a:solidFill>
                    <a:srgbClr val="575E75"/>
                  </a:solidFill>
                  <a:latin typeface="メイリオ"/>
                  <a:ea typeface="メイリオ"/>
                </a:rPr>
                <a:t>「</a:t>
              </a:r>
              <a:r>
                <a:rPr lang="en-US" sz="1800" b="1" strike="noStrike" spc="-1">
                  <a:solidFill>
                    <a:srgbClr val="575E75"/>
                  </a:solidFill>
                  <a:latin typeface="メイリオ"/>
                  <a:ea typeface="メイリオ"/>
                </a:rPr>
                <a:t>mBlock</a:t>
              </a:r>
              <a:r>
                <a:rPr lang="ja-JP" sz="1800" b="0" strike="noStrike" spc="-1">
                  <a:solidFill>
                    <a:srgbClr val="575E75"/>
                  </a:solidFill>
                  <a:latin typeface="メイリオ"/>
                  <a:ea typeface="メイリオ"/>
                </a:rPr>
                <a:t>」のアイコンをダブルクリックしよう！</a:t>
              </a:r>
              <a:endParaRPr lang="en-US" sz="1800" b="0" strike="noStrike" spc="-1">
                <a:latin typeface="Arial"/>
              </a:endParaRPr>
            </a:p>
          </p:txBody>
        </p:sp>
        <p:sp>
          <p:nvSpPr>
            <p:cNvPr id="277" name="テキスト ボックス 28"/>
            <p:cNvSpPr/>
            <p:nvPr/>
          </p:nvSpPr>
          <p:spPr>
            <a:xfrm>
              <a:off x="3106080" y="2217240"/>
              <a:ext cx="1346400" cy="241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ja-JP" sz="1000" b="0" strike="noStrike" spc="-1">
                  <a:solidFill>
                    <a:srgbClr val="575E75"/>
                  </a:solidFill>
                  <a:latin typeface="メイリオ"/>
                  <a:ea typeface="メイリオ"/>
                </a:rPr>
                <a:t>エムブロック</a:t>
              </a:r>
              <a:endParaRPr lang="en-US" sz="1000" b="0" strike="noStrike" spc="-1">
                <a:latin typeface="Arial"/>
              </a:endParaRPr>
            </a:p>
          </p:txBody>
        </p:sp>
      </p:grpSp>
      <p:grpSp>
        <p:nvGrpSpPr>
          <p:cNvPr id="278" name="グループ化 19"/>
          <p:cNvGrpSpPr/>
          <p:nvPr/>
        </p:nvGrpSpPr>
        <p:grpSpPr>
          <a:xfrm>
            <a:off x="5543280" y="4615560"/>
            <a:ext cx="3170520" cy="638280"/>
            <a:chOff x="5543280" y="4615560"/>
            <a:chExt cx="3170520" cy="638280"/>
          </a:xfrm>
        </p:grpSpPr>
        <p:sp>
          <p:nvSpPr>
            <p:cNvPr id="279" name="テキスト ボックス 25"/>
            <p:cNvSpPr/>
            <p:nvPr/>
          </p:nvSpPr>
          <p:spPr>
            <a:xfrm>
              <a:off x="5816160" y="4615560"/>
              <a:ext cx="289764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en-US" sz="1800" b="0" strike="noStrike" spc="-1">
                  <a:solidFill>
                    <a:srgbClr val="575E75"/>
                  </a:solidFill>
                  <a:latin typeface="メイリオ"/>
                  <a:ea typeface="メイリオ"/>
                </a:rPr>
                <a:t>mBlock</a:t>
              </a:r>
              <a:r>
                <a:rPr lang="ja-JP" sz="1800" b="0" strike="noStrike" spc="-1">
                  <a:solidFill>
                    <a:srgbClr val="575E75"/>
                  </a:solidFill>
                  <a:latin typeface="メイリオ"/>
                  <a:ea typeface="メイリオ"/>
                </a:rPr>
                <a:t>がきどうします。</a:t>
              </a:r>
              <a:endParaRPr lang="en-US" sz="1800" b="0" strike="noStrike" spc="-1">
                <a:latin typeface="Arial"/>
              </a:endParaRPr>
            </a:p>
          </p:txBody>
        </p:sp>
        <p:sp>
          <p:nvSpPr>
            <p:cNvPr id="280" name="テキスト ボックス 30"/>
            <p:cNvSpPr/>
            <p:nvPr/>
          </p:nvSpPr>
          <p:spPr>
            <a:xfrm>
              <a:off x="5543280" y="4681800"/>
              <a:ext cx="1668960" cy="241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ja-JP" sz="1000" b="0" strike="noStrike" spc="-1">
                  <a:solidFill>
                    <a:srgbClr val="575E75"/>
                  </a:solidFill>
                  <a:latin typeface="メイリオ"/>
                  <a:ea typeface="メイリオ"/>
                </a:rPr>
                <a:t>エムブロック</a:t>
              </a:r>
              <a:endParaRPr lang="en-US" sz="1000" b="0" strike="noStrike" spc="-1">
                <a:latin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プレースホルダー 9">
            <a:extLst>
              <a:ext uri="{FF2B5EF4-FFF2-40B4-BE49-F238E27FC236}">
                <a16:creationId xmlns:a16="http://schemas.microsoft.com/office/drawing/2014/main" id="{101AB701-4CDD-45E7-8950-B2D23081F705}"/>
              </a:ext>
            </a:extLst>
          </p:cNvPr>
          <p:cNvPicPr>
            <a:picLocks noGrp="1" noChangeAspect="1"/>
          </p:cNvPicPr>
          <p:nvPr>
            <p:ph type="pic" sz="quarter" idx="13"/>
          </p:nvPr>
        </p:nvPicPr>
        <p:blipFill rotWithShape="1">
          <a:blip r:embed="rId3"/>
          <a:srcRect l="-160038" t="13387" r="2717" b="20676"/>
          <a:stretch/>
        </p:blipFill>
        <p:spPr>
          <a:xfrm>
            <a:off x="0" y="4515035"/>
            <a:ext cx="9144000" cy="2342965"/>
          </a:xfrm>
        </p:spPr>
      </p:pic>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b="1" dirty="0"/>
              <a:t>ほんじつのミッション！</a:t>
            </a:r>
          </a:p>
        </p:txBody>
      </p:sp>
      <p:sp>
        <p:nvSpPr>
          <p:cNvPr id="25" name="テキスト プレースホルダー 24">
            <a:extLst>
              <a:ext uri="{FF2B5EF4-FFF2-40B4-BE49-F238E27FC236}">
                <a16:creationId xmlns:a16="http://schemas.microsoft.com/office/drawing/2014/main" id="{633D7B65-D293-48D5-AA3F-296246F54FAA}"/>
              </a:ext>
            </a:extLst>
          </p:cNvPr>
          <p:cNvSpPr>
            <a:spLocks noGrp="1"/>
          </p:cNvSpPr>
          <p:nvPr>
            <p:ph type="body" idx="1"/>
          </p:nvPr>
        </p:nvSpPr>
        <p:spPr/>
        <p:txBody>
          <a:bodyPr/>
          <a:lstStyle/>
          <a:p>
            <a:r>
              <a:rPr lang="ja-JP" altLang="en-US" dirty="0"/>
              <a:t>かだいをクリアしよう！</a:t>
            </a:r>
          </a:p>
        </p:txBody>
      </p:sp>
    </p:spTree>
    <p:extLst>
      <p:ext uri="{BB962C8B-B14F-4D97-AF65-F5344CB8AC3E}">
        <p14:creationId xmlns:p14="http://schemas.microsoft.com/office/powerpoint/2010/main" val="3159085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PlaceHolder 1"/>
          <p:cNvSpPr>
            <a:spLocks noGrp="1"/>
          </p:cNvSpPr>
          <p:nvPr>
            <p:ph type="title"/>
          </p:nvPr>
        </p:nvSpPr>
        <p:spPr>
          <a:xfrm>
            <a:off x="334800" y="375480"/>
            <a:ext cx="8559720" cy="83880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【しつもん】あなたはまいにち、どんなはんだんをしていますか？</a:t>
            </a:r>
            <a:endParaRPr lang="en-US" sz="2700" b="0" strike="noStrike" spc="-1">
              <a:latin typeface="Arial"/>
            </a:endParaRPr>
          </a:p>
        </p:txBody>
      </p:sp>
      <p:sp>
        <p:nvSpPr>
          <p:cNvPr id="285" name="テキスト ボックス 24"/>
          <p:cNvSpPr/>
          <p:nvPr/>
        </p:nvSpPr>
        <p:spPr>
          <a:xfrm>
            <a:off x="148369" y="1598580"/>
            <a:ext cx="309276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200000"/>
              </a:lnSpc>
            </a:pPr>
            <a:r>
              <a:rPr lang="ja-JP" sz="1800" b="0" strike="noStrike" spc="-1" dirty="0">
                <a:solidFill>
                  <a:srgbClr val="575E75"/>
                </a:solidFill>
                <a:latin typeface="メイリオ"/>
                <a:ea typeface="メイリオ"/>
              </a:rPr>
              <a:t>・</a:t>
            </a:r>
            <a:r>
              <a:rPr lang="en-US" sz="1800" b="0" strike="noStrike" spc="-1" dirty="0">
                <a:solidFill>
                  <a:srgbClr val="575E75"/>
                </a:solidFill>
                <a:latin typeface="メイリオ"/>
                <a:ea typeface="メイリオ"/>
              </a:rPr>
              <a:t>6</a:t>
            </a:r>
            <a:r>
              <a:rPr lang="ja-JP" sz="1800" b="0" strike="noStrike" spc="-1" dirty="0">
                <a:solidFill>
                  <a:srgbClr val="575E75"/>
                </a:solidFill>
                <a:latin typeface="メイリオ"/>
                <a:ea typeface="メイリオ"/>
              </a:rPr>
              <a:t>じになったらおきる。</a:t>
            </a:r>
            <a:endParaRPr lang="en-US" sz="1800" b="0" strike="noStrike" spc="-1" dirty="0">
              <a:latin typeface="Arial"/>
            </a:endParaRPr>
          </a:p>
        </p:txBody>
      </p:sp>
      <p:pic>
        <p:nvPicPr>
          <p:cNvPr id="286" name="図 3"/>
          <p:cNvPicPr/>
          <p:nvPr/>
        </p:nvPicPr>
        <p:blipFill>
          <a:blip r:embed="rId2"/>
          <a:stretch/>
        </p:blipFill>
        <p:spPr>
          <a:xfrm>
            <a:off x="5564880" y="1245600"/>
            <a:ext cx="1703520" cy="1636560"/>
          </a:xfrm>
          <a:prstGeom prst="rect">
            <a:avLst/>
          </a:prstGeom>
          <a:ln w="0">
            <a:noFill/>
          </a:ln>
        </p:spPr>
      </p:pic>
      <p:sp>
        <p:nvSpPr>
          <p:cNvPr id="287" name="テキスト ボックス 26"/>
          <p:cNvSpPr/>
          <p:nvPr/>
        </p:nvSpPr>
        <p:spPr>
          <a:xfrm>
            <a:off x="217080" y="3259440"/>
            <a:ext cx="371808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・しゅくだいがおわったらあそぶ。</a:t>
            </a:r>
            <a:endParaRPr lang="en-US" sz="1800" b="0" strike="noStrike" spc="-1" dirty="0">
              <a:latin typeface="Arial"/>
            </a:endParaRPr>
          </a:p>
        </p:txBody>
      </p:sp>
      <p:pic>
        <p:nvPicPr>
          <p:cNvPr id="288" name="図 8"/>
          <p:cNvPicPr/>
          <p:nvPr/>
        </p:nvPicPr>
        <p:blipFill>
          <a:blip r:embed="rId3"/>
          <a:srcRect l="5976"/>
          <a:stretch/>
        </p:blipFill>
        <p:spPr>
          <a:xfrm>
            <a:off x="4197600" y="2883600"/>
            <a:ext cx="1500840" cy="1904400"/>
          </a:xfrm>
          <a:prstGeom prst="rect">
            <a:avLst/>
          </a:prstGeom>
          <a:ln w="0">
            <a:noFill/>
          </a:ln>
        </p:spPr>
      </p:pic>
      <p:pic>
        <p:nvPicPr>
          <p:cNvPr id="289" name="図 10"/>
          <p:cNvPicPr/>
          <p:nvPr/>
        </p:nvPicPr>
        <p:blipFill>
          <a:blip r:embed="rId4"/>
          <a:stretch/>
        </p:blipFill>
        <p:spPr>
          <a:xfrm>
            <a:off x="6223320" y="3024000"/>
            <a:ext cx="2707200" cy="1774800"/>
          </a:xfrm>
          <a:prstGeom prst="rect">
            <a:avLst/>
          </a:prstGeom>
          <a:ln w="0">
            <a:noFill/>
          </a:ln>
        </p:spPr>
      </p:pic>
      <p:sp>
        <p:nvSpPr>
          <p:cNvPr id="290" name="矢印: 右 29"/>
          <p:cNvSpPr/>
          <p:nvPr/>
        </p:nvSpPr>
        <p:spPr>
          <a:xfrm>
            <a:off x="5659560" y="3511440"/>
            <a:ext cx="637920" cy="648720"/>
          </a:xfrm>
          <a:prstGeom prst="rightArrow">
            <a:avLst>
              <a:gd name="adj1" fmla="val 50000"/>
              <a:gd name="adj2" fmla="val 50000"/>
            </a:avLst>
          </a:prstGeom>
          <a:solidFill>
            <a:srgbClr val="85D4E7"/>
          </a:solidFill>
          <a:ln w="38100">
            <a:noFill/>
          </a:ln>
        </p:spPr>
        <p:style>
          <a:lnRef idx="2">
            <a:schemeClr val="accent2">
              <a:shade val="50000"/>
            </a:schemeClr>
          </a:lnRef>
          <a:fillRef idx="1">
            <a:schemeClr val="accent2"/>
          </a:fillRef>
          <a:effectRef idx="0">
            <a:schemeClr val="accent2"/>
          </a:effectRef>
          <a:fontRef idx="minor"/>
        </p:style>
      </p:sp>
      <p:sp>
        <p:nvSpPr>
          <p:cNvPr id="291" name="テキスト ボックス 30"/>
          <p:cNvSpPr/>
          <p:nvPr/>
        </p:nvSpPr>
        <p:spPr>
          <a:xfrm>
            <a:off x="249480" y="5051880"/>
            <a:ext cx="3718080" cy="1735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・あつかったらはんそでをきる、</a:t>
            </a:r>
            <a:br>
              <a:rPr dirty="0"/>
            </a:br>
            <a:r>
              <a:rPr lang="ja-JP" sz="1800" b="0" strike="noStrike" spc="-1" dirty="0">
                <a:solidFill>
                  <a:srgbClr val="575E75"/>
                </a:solidFill>
                <a:latin typeface="メイリオ"/>
                <a:ea typeface="メイリオ"/>
              </a:rPr>
              <a:t>　そうでなければながそでをきる。</a:t>
            </a:r>
            <a:endParaRPr lang="en-US" sz="1800" b="0" strike="noStrike" spc="-1" dirty="0">
              <a:latin typeface="Arial"/>
            </a:endParaRPr>
          </a:p>
        </p:txBody>
      </p:sp>
      <p:pic>
        <p:nvPicPr>
          <p:cNvPr id="292" name="図 13"/>
          <p:cNvPicPr/>
          <p:nvPr/>
        </p:nvPicPr>
        <p:blipFill>
          <a:blip r:embed="rId5"/>
          <a:stretch/>
        </p:blipFill>
        <p:spPr>
          <a:xfrm>
            <a:off x="6716160" y="4878720"/>
            <a:ext cx="2178360" cy="1633320"/>
          </a:xfrm>
          <a:prstGeom prst="rect">
            <a:avLst/>
          </a:prstGeom>
          <a:ln w="0">
            <a:noFill/>
          </a:ln>
        </p:spPr>
      </p:pic>
      <p:pic>
        <p:nvPicPr>
          <p:cNvPr id="293" name="図 17"/>
          <p:cNvPicPr/>
          <p:nvPr/>
        </p:nvPicPr>
        <p:blipFill>
          <a:blip r:embed="rId6"/>
          <a:stretch/>
        </p:blipFill>
        <p:spPr>
          <a:xfrm>
            <a:off x="4043520" y="4800240"/>
            <a:ext cx="2178360" cy="1633320"/>
          </a:xfrm>
          <a:prstGeom prst="rect">
            <a:avLst/>
          </a:prstGeom>
          <a:ln w="0">
            <a:noFill/>
          </a:ln>
        </p:spPr>
      </p:pic>
      <p:sp>
        <p:nvSpPr>
          <p:cNvPr id="294" name="矢印: 左右 27"/>
          <p:cNvSpPr/>
          <p:nvPr/>
        </p:nvSpPr>
        <p:spPr>
          <a:xfrm>
            <a:off x="6061320" y="5536080"/>
            <a:ext cx="815400" cy="534600"/>
          </a:xfrm>
          <a:prstGeom prst="leftRightArrow">
            <a:avLst>
              <a:gd name="adj1" fmla="val 50000"/>
              <a:gd name="adj2" fmla="val 50000"/>
            </a:avLst>
          </a:prstGeom>
          <a:solidFill>
            <a:srgbClr val="85D4E7"/>
          </a:solidFill>
          <a:ln>
            <a:noFill/>
          </a:ln>
        </p:spPr>
        <p:style>
          <a:lnRef idx="2">
            <a:schemeClr val="accent1">
              <a:shade val="50000"/>
            </a:schemeClr>
          </a:lnRef>
          <a:fillRef idx="1">
            <a:schemeClr val="accent1"/>
          </a:fillRef>
          <a:effectRef idx="0">
            <a:schemeClr val="accent1"/>
          </a:effectRef>
          <a:fontRef idx="minor"/>
        </p:style>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【しつもん】ロボットもはんだんをするのかな？</a:t>
            </a:r>
            <a:endParaRPr lang="en-US" sz="2700" b="0" strike="noStrike" spc="-1">
              <a:latin typeface="Arial"/>
            </a:endParaRPr>
          </a:p>
        </p:txBody>
      </p:sp>
      <p:pic>
        <p:nvPicPr>
          <p:cNvPr id="296" name="図 28"/>
          <p:cNvPicPr/>
          <p:nvPr/>
        </p:nvPicPr>
        <p:blipFill>
          <a:blip r:embed="rId2"/>
          <a:stretch/>
        </p:blipFill>
        <p:spPr>
          <a:xfrm>
            <a:off x="527040" y="5371200"/>
            <a:ext cx="876240" cy="1485360"/>
          </a:xfrm>
          <a:prstGeom prst="rect">
            <a:avLst/>
          </a:prstGeom>
          <a:ln w="0">
            <a:noFill/>
          </a:ln>
        </p:spPr>
      </p:pic>
      <p:sp>
        <p:nvSpPr>
          <p:cNvPr id="297" name="吹き出し: 角を丸めた四角形 31"/>
          <p:cNvSpPr/>
          <p:nvPr/>
        </p:nvSpPr>
        <p:spPr>
          <a:xfrm>
            <a:off x="1472040" y="5650560"/>
            <a:ext cx="7277760" cy="1081440"/>
          </a:xfrm>
          <a:prstGeom prst="wedgeRoundRectCallout">
            <a:avLst>
              <a:gd name="adj1" fmla="val -52549"/>
              <a:gd name="adj2" fmla="val -10013"/>
              <a:gd name="adj3" fmla="val 16667"/>
            </a:avLst>
          </a:prstGeom>
          <a:noFill/>
          <a:ln w="19050">
            <a:solidFill>
              <a:srgbClr val="067F9C"/>
            </a:solidFill>
            <a:round/>
          </a:ln>
        </p:spPr>
        <p:style>
          <a:lnRef idx="0">
            <a:scrgbClr r="0" g="0" b="0"/>
          </a:lnRef>
          <a:fillRef idx="0">
            <a:scrgbClr r="0" g="0" b="0"/>
          </a:fillRef>
          <a:effectRef idx="0">
            <a:scrgbClr r="0" g="0" b="0"/>
          </a:effectRef>
          <a:fontRef idx="minor"/>
        </p:style>
      </p:sp>
      <p:sp>
        <p:nvSpPr>
          <p:cNvPr id="298" name="テキスト ボックス 33"/>
          <p:cNvSpPr/>
          <p:nvPr/>
        </p:nvSpPr>
        <p:spPr>
          <a:xfrm>
            <a:off x="1472040" y="5672880"/>
            <a:ext cx="7131600" cy="1063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600" b="0" strike="noStrike" spc="-1">
                <a:solidFill>
                  <a:srgbClr val="575E75"/>
                </a:solidFill>
                <a:latin typeface="メイリオ"/>
                <a:ea typeface="メイリオ"/>
              </a:rPr>
              <a:t>ロボットがかしこくみえるのは、</a:t>
            </a:r>
            <a:endParaRPr lang="en-US" sz="1600" b="0" strike="noStrike" spc="-1">
              <a:latin typeface="Arial"/>
            </a:endParaRPr>
          </a:p>
          <a:p>
            <a:pPr>
              <a:lnSpc>
                <a:spcPct val="200000"/>
              </a:lnSpc>
            </a:pPr>
            <a:r>
              <a:rPr lang="ja-JP" sz="1600" b="0" strike="noStrike" spc="-1">
                <a:solidFill>
                  <a:srgbClr val="575E75"/>
                </a:solidFill>
                <a:latin typeface="メイリオ"/>
                <a:ea typeface="メイリオ"/>
              </a:rPr>
              <a:t>プログラムでじょうけんはんだんができるからなんだね！</a:t>
            </a:r>
            <a:endParaRPr lang="en-US" sz="1600" b="0" strike="noStrike" spc="-1">
              <a:latin typeface="Arial"/>
            </a:endParaRPr>
          </a:p>
        </p:txBody>
      </p:sp>
      <p:sp>
        <p:nvSpPr>
          <p:cNvPr id="299" name="テキスト ボックス 48"/>
          <p:cNvSpPr/>
          <p:nvPr/>
        </p:nvSpPr>
        <p:spPr>
          <a:xfrm>
            <a:off x="786240" y="1308284"/>
            <a:ext cx="4651200" cy="1735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・きょりセンサーがぶったいをみつけたら、</a:t>
            </a:r>
            <a:endParaRPr lang="en-US" sz="1800" b="0" strike="noStrike" spc="-1">
              <a:latin typeface="Arial"/>
            </a:endParaRPr>
          </a:p>
          <a:p>
            <a:pPr>
              <a:lnSpc>
                <a:spcPct val="200000"/>
              </a:lnSpc>
            </a:pPr>
            <a:r>
              <a:rPr lang="ja-JP" sz="1800" b="0" strike="noStrike" spc="-1">
                <a:solidFill>
                  <a:srgbClr val="575E75"/>
                </a:solidFill>
                <a:latin typeface="メイリオ"/>
                <a:ea typeface="メイリオ"/>
              </a:rPr>
              <a:t>　モーターをとめる。</a:t>
            </a:r>
            <a:endParaRPr lang="en-US" sz="1800" b="0" strike="noStrike" spc="-1">
              <a:latin typeface="Arial"/>
            </a:endParaRPr>
          </a:p>
        </p:txBody>
      </p:sp>
      <p:pic>
        <p:nvPicPr>
          <p:cNvPr id="300" name="図 53"/>
          <p:cNvPicPr/>
          <p:nvPr/>
        </p:nvPicPr>
        <p:blipFill>
          <a:blip r:embed="rId3"/>
          <a:stretch/>
        </p:blipFill>
        <p:spPr>
          <a:xfrm>
            <a:off x="5802840" y="1287044"/>
            <a:ext cx="1716120" cy="1564920"/>
          </a:xfrm>
          <a:prstGeom prst="rect">
            <a:avLst/>
          </a:prstGeom>
          <a:ln w="0">
            <a:noFill/>
          </a:ln>
        </p:spPr>
      </p:pic>
      <p:pic>
        <p:nvPicPr>
          <p:cNvPr id="301" name="グラフィックス 54" descr="ワイヤレス"/>
          <p:cNvPicPr/>
          <p:nvPr/>
        </p:nvPicPr>
        <p:blipFill>
          <a:blip r:embed="rId4"/>
          <a:stretch/>
        </p:blipFill>
        <p:spPr>
          <a:xfrm rot="4627800" flipH="1">
            <a:off x="7739640" y="2403404"/>
            <a:ext cx="681120" cy="681120"/>
          </a:xfrm>
          <a:prstGeom prst="rect">
            <a:avLst/>
          </a:prstGeom>
          <a:ln w="0">
            <a:noFill/>
          </a:ln>
        </p:spPr>
      </p:pic>
      <p:pic>
        <p:nvPicPr>
          <p:cNvPr id="302" name="図 21"/>
          <p:cNvPicPr/>
          <p:nvPr/>
        </p:nvPicPr>
        <p:blipFill>
          <a:blip r:embed="rId5"/>
          <a:stretch/>
        </p:blipFill>
        <p:spPr>
          <a:xfrm>
            <a:off x="4707000" y="4509970"/>
            <a:ext cx="412920" cy="385920"/>
          </a:xfrm>
          <a:prstGeom prst="rect">
            <a:avLst/>
          </a:prstGeom>
          <a:ln w="0">
            <a:noFill/>
          </a:ln>
        </p:spPr>
      </p:pic>
      <p:grpSp>
        <p:nvGrpSpPr>
          <p:cNvPr id="303" name="グループ化 22"/>
          <p:cNvGrpSpPr/>
          <p:nvPr/>
        </p:nvGrpSpPr>
        <p:grpSpPr>
          <a:xfrm>
            <a:off x="3628080" y="4606810"/>
            <a:ext cx="820440" cy="239400"/>
            <a:chOff x="3628080" y="4651200"/>
            <a:chExt cx="820440" cy="239400"/>
          </a:xfrm>
        </p:grpSpPr>
        <p:sp>
          <p:nvSpPr>
            <p:cNvPr id="304" name="直線コネクタ 23"/>
            <p:cNvSpPr/>
            <p:nvPr/>
          </p:nvSpPr>
          <p:spPr>
            <a:xfrm flipH="1">
              <a:off x="3628080" y="4651200"/>
              <a:ext cx="820440" cy="360"/>
            </a:xfrm>
            <a:prstGeom prst="line">
              <a:avLst/>
            </a:prstGeom>
            <a:ln w="28575">
              <a:solidFill>
                <a:srgbClr val="01C6FD"/>
              </a:solidFill>
            </a:ln>
          </p:spPr>
          <p:style>
            <a:lnRef idx="1">
              <a:schemeClr val="accent1"/>
            </a:lnRef>
            <a:fillRef idx="0">
              <a:schemeClr val="accent1"/>
            </a:fillRef>
            <a:effectRef idx="0">
              <a:schemeClr val="accent1"/>
            </a:effectRef>
            <a:fontRef idx="minor"/>
          </p:style>
        </p:sp>
        <p:sp>
          <p:nvSpPr>
            <p:cNvPr id="305" name="直線コネクタ 24"/>
            <p:cNvSpPr/>
            <p:nvPr/>
          </p:nvSpPr>
          <p:spPr>
            <a:xfrm flipH="1">
              <a:off x="3849840" y="4770720"/>
              <a:ext cx="598680" cy="360"/>
            </a:xfrm>
            <a:prstGeom prst="line">
              <a:avLst/>
            </a:prstGeom>
            <a:ln w="28575">
              <a:solidFill>
                <a:srgbClr val="01C6FD"/>
              </a:solidFill>
            </a:ln>
          </p:spPr>
          <p:style>
            <a:lnRef idx="1">
              <a:schemeClr val="accent1"/>
            </a:lnRef>
            <a:fillRef idx="0">
              <a:schemeClr val="accent1"/>
            </a:fillRef>
            <a:effectRef idx="0">
              <a:schemeClr val="accent1"/>
            </a:effectRef>
            <a:fontRef idx="minor"/>
          </p:style>
        </p:sp>
        <p:sp>
          <p:nvSpPr>
            <p:cNvPr id="306" name="直線コネクタ 25"/>
            <p:cNvSpPr/>
            <p:nvPr/>
          </p:nvSpPr>
          <p:spPr>
            <a:xfrm flipH="1">
              <a:off x="4149000" y="4890240"/>
              <a:ext cx="299520" cy="360"/>
            </a:xfrm>
            <a:prstGeom prst="line">
              <a:avLst/>
            </a:prstGeom>
            <a:ln w="28575">
              <a:solidFill>
                <a:srgbClr val="01C6FD"/>
              </a:solidFill>
            </a:ln>
          </p:spPr>
          <p:style>
            <a:lnRef idx="1">
              <a:schemeClr val="accent1"/>
            </a:lnRef>
            <a:fillRef idx="0">
              <a:schemeClr val="accent1"/>
            </a:fillRef>
            <a:effectRef idx="0">
              <a:schemeClr val="accent1"/>
            </a:effectRef>
            <a:fontRef idx="minor"/>
          </p:style>
        </p:sp>
      </p:grpSp>
      <p:pic>
        <p:nvPicPr>
          <p:cNvPr id="307" name="図 30"/>
          <p:cNvPicPr/>
          <p:nvPr/>
        </p:nvPicPr>
        <p:blipFill>
          <a:blip r:embed="rId6"/>
          <a:stretch/>
        </p:blipFill>
        <p:spPr>
          <a:xfrm>
            <a:off x="5277240" y="4095250"/>
            <a:ext cx="1290960" cy="1415160"/>
          </a:xfrm>
          <a:prstGeom prst="rect">
            <a:avLst/>
          </a:prstGeom>
          <a:ln w="0">
            <a:noFill/>
          </a:ln>
        </p:spPr>
      </p:pic>
      <p:pic>
        <p:nvPicPr>
          <p:cNvPr id="308" name="図 3"/>
          <p:cNvPicPr/>
          <p:nvPr/>
        </p:nvPicPr>
        <p:blipFill>
          <a:blip r:embed="rId7"/>
          <a:stretch/>
        </p:blipFill>
        <p:spPr>
          <a:xfrm>
            <a:off x="2125440" y="3951617"/>
            <a:ext cx="1191960" cy="1612080"/>
          </a:xfrm>
          <a:prstGeom prst="rect">
            <a:avLst/>
          </a:prstGeom>
          <a:ln w="0">
            <a:noFill/>
          </a:ln>
        </p:spPr>
      </p:pic>
      <p:sp>
        <p:nvSpPr>
          <p:cNvPr id="309" name="テキスト ボックス 55"/>
          <p:cNvSpPr/>
          <p:nvPr/>
        </p:nvSpPr>
        <p:spPr>
          <a:xfrm>
            <a:off x="786240" y="2515364"/>
            <a:ext cx="501516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・てきにたまがあたったらポイントが</a:t>
            </a:r>
            <a:r>
              <a:rPr lang="en-US" sz="1800" b="0" strike="noStrike" spc="-1">
                <a:solidFill>
                  <a:srgbClr val="575E75"/>
                </a:solidFill>
                <a:latin typeface="メイリオ"/>
                <a:ea typeface="メイリオ"/>
              </a:rPr>
              <a:t>1</a:t>
            </a:r>
            <a:r>
              <a:rPr lang="ja-JP" sz="1800" b="0" strike="noStrike" spc="-1">
                <a:solidFill>
                  <a:srgbClr val="575E75"/>
                </a:solidFill>
                <a:latin typeface="メイリオ"/>
                <a:ea typeface="メイリオ"/>
              </a:rPr>
              <a:t>ふえる。</a:t>
            </a:r>
            <a:endParaRPr lang="en-US" sz="1800" b="0" strike="noStrike" spc="-1">
              <a:latin typeface="Arial"/>
            </a:endParaRPr>
          </a:p>
        </p:txBody>
      </p:sp>
      <p:sp>
        <p:nvSpPr>
          <p:cNvPr id="310" name="テキスト ボックス 56"/>
          <p:cNvSpPr/>
          <p:nvPr/>
        </p:nvSpPr>
        <p:spPr>
          <a:xfrm>
            <a:off x="784800" y="3204154"/>
            <a:ext cx="516528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・てきこうげきをうけたらたいりょくが</a:t>
            </a:r>
            <a:r>
              <a:rPr lang="en-US" sz="1800" b="0" strike="noStrike" spc="-1" dirty="0">
                <a:solidFill>
                  <a:srgbClr val="575E75"/>
                </a:solidFill>
                <a:latin typeface="メイリオ"/>
                <a:ea typeface="メイリオ"/>
              </a:rPr>
              <a:t>1</a:t>
            </a:r>
            <a:r>
              <a:rPr lang="ja-JP" sz="1800" b="0" strike="noStrike" spc="-1" dirty="0">
                <a:solidFill>
                  <a:srgbClr val="575E75"/>
                </a:solidFill>
                <a:latin typeface="メイリオ"/>
                <a:ea typeface="メイリオ"/>
              </a:rPr>
              <a:t>へる。</a:t>
            </a:r>
            <a:endParaRPr lang="en-US" sz="1800" b="0" strike="noStrike" spc="-1" dirty="0">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じょうけんはんだんをするときにつかうブロック</a:t>
            </a:r>
            <a:endParaRPr lang="en-US" sz="2700" b="0" strike="noStrike" spc="-1">
              <a:latin typeface="Arial"/>
            </a:endParaRPr>
          </a:p>
        </p:txBody>
      </p:sp>
      <p:pic>
        <p:nvPicPr>
          <p:cNvPr id="312" name="図 18"/>
          <p:cNvPicPr/>
          <p:nvPr/>
        </p:nvPicPr>
        <p:blipFill>
          <a:blip r:embed="rId2"/>
          <a:stretch/>
        </p:blipFill>
        <p:spPr>
          <a:xfrm>
            <a:off x="1739520" y="4221000"/>
            <a:ext cx="1629720" cy="1759320"/>
          </a:xfrm>
          <a:prstGeom prst="rect">
            <a:avLst/>
          </a:prstGeom>
          <a:ln w="0">
            <a:noFill/>
          </a:ln>
        </p:spPr>
      </p:pic>
      <p:pic>
        <p:nvPicPr>
          <p:cNvPr id="313" name="図 20"/>
          <p:cNvPicPr/>
          <p:nvPr/>
        </p:nvPicPr>
        <p:blipFill>
          <a:blip r:embed="rId3"/>
          <a:stretch/>
        </p:blipFill>
        <p:spPr>
          <a:xfrm>
            <a:off x="1761120" y="2492640"/>
            <a:ext cx="1586520" cy="1143360"/>
          </a:xfrm>
          <a:prstGeom prst="rect">
            <a:avLst/>
          </a:prstGeom>
          <a:ln w="0">
            <a:noFill/>
          </a:ln>
        </p:spPr>
      </p:pic>
      <p:sp>
        <p:nvSpPr>
          <p:cNvPr id="314" name="テキスト ボックス 43"/>
          <p:cNvSpPr/>
          <p:nvPr/>
        </p:nvSpPr>
        <p:spPr>
          <a:xfrm>
            <a:off x="427320" y="1256040"/>
            <a:ext cx="350064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C00000"/>
                </a:solidFill>
                <a:latin typeface="メイリオ"/>
                <a:ea typeface="メイリオ"/>
              </a:rPr>
              <a:t>【じょうけんぶんきブロック】</a:t>
            </a:r>
            <a:endParaRPr lang="en-US" sz="1800" b="0" strike="noStrike" spc="-1">
              <a:latin typeface="Arial"/>
            </a:endParaRPr>
          </a:p>
        </p:txBody>
      </p:sp>
      <p:sp>
        <p:nvSpPr>
          <p:cNvPr id="315" name="テキスト ボックス 46"/>
          <p:cNvSpPr/>
          <p:nvPr/>
        </p:nvSpPr>
        <p:spPr>
          <a:xfrm>
            <a:off x="4506840" y="2492640"/>
            <a:ext cx="4207320" cy="1735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じょうけんにあてはまったときの</a:t>
            </a:r>
            <a:endParaRPr lang="en-US" sz="1800" b="0" strike="noStrike" spc="-1">
              <a:latin typeface="Arial"/>
            </a:endParaRPr>
          </a:p>
          <a:p>
            <a:pPr>
              <a:lnSpc>
                <a:spcPct val="200000"/>
              </a:lnSpc>
            </a:pPr>
            <a:r>
              <a:rPr lang="ja-JP" sz="1800" b="0" strike="noStrike" spc="-1">
                <a:solidFill>
                  <a:srgbClr val="575E75"/>
                </a:solidFill>
                <a:latin typeface="メイリオ"/>
                <a:ea typeface="メイリオ"/>
              </a:rPr>
              <a:t>うごきをしていするときにつかいます。</a:t>
            </a:r>
            <a:endParaRPr lang="en-US" sz="1800" b="0" strike="noStrike" spc="-1">
              <a:latin typeface="Arial"/>
            </a:endParaRPr>
          </a:p>
        </p:txBody>
      </p:sp>
      <p:sp>
        <p:nvSpPr>
          <p:cNvPr id="316" name="テキスト ボックス 65"/>
          <p:cNvSpPr/>
          <p:nvPr/>
        </p:nvSpPr>
        <p:spPr>
          <a:xfrm>
            <a:off x="4506840" y="4157280"/>
            <a:ext cx="4635720" cy="2284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じょうけんにあてはまったときのうごきと、あてはまらなかったときのうごきの</a:t>
            </a:r>
            <a:endParaRPr lang="en-US" sz="1800" b="0" strike="noStrike" spc="-1">
              <a:latin typeface="Arial"/>
            </a:endParaRPr>
          </a:p>
          <a:p>
            <a:pPr>
              <a:lnSpc>
                <a:spcPct val="200000"/>
              </a:lnSpc>
            </a:pPr>
            <a:r>
              <a:rPr lang="ja-JP" sz="1800" b="0" u="sng" strike="noStrike" spc="-1">
                <a:solidFill>
                  <a:srgbClr val="575E75"/>
                </a:solidFill>
                <a:uFillTx/>
                <a:latin typeface="メイリオ"/>
                <a:ea typeface="メイリオ"/>
              </a:rPr>
              <a:t>りょうほうをしていするとき</a:t>
            </a:r>
            <a:r>
              <a:rPr lang="ja-JP" sz="1800" b="0" strike="noStrike" spc="-1">
                <a:solidFill>
                  <a:srgbClr val="575E75"/>
                </a:solidFill>
                <a:latin typeface="メイリオ"/>
                <a:ea typeface="メイリオ"/>
              </a:rPr>
              <a:t>につかいます。</a:t>
            </a:r>
            <a:endParaRPr lang="en-US" sz="1800" b="0" strike="noStrike" spc="-1">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じょうけんはんだんをするときにつかうブロック</a:t>
            </a:r>
            <a:endParaRPr lang="en-US" sz="2700" b="0" strike="noStrike" spc="-1">
              <a:latin typeface="Arial"/>
            </a:endParaRPr>
          </a:p>
        </p:txBody>
      </p:sp>
      <p:sp>
        <p:nvSpPr>
          <p:cNvPr id="318" name="テキスト ボックス 43"/>
          <p:cNvSpPr/>
          <p:nvPr/>
        </p:nvSpPr>
        <p:spPr>
          <a:xfrm>
            <a:off x="427320" y="1256040"/>
            <a:ext cx="340596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C00000"/>
                </a:solidFill>
                <a:latin typeface="メイリオ"/>
                <a:ea typeface="メイリオ"/>
              </a:rPr>
              <a:t>【じょうけんしきブロック】</a:t>
            </a:r>
            <a:endParaRPr lang="en-US" sz="1800" b="0" strike="noStrike" spc="-1">
              <a:latin typeface="Arial"/>
            </a:endParaRPr>
          </a:p>
        </p:txBody>
      </p:sp>
      <p:sp>
        <p:nvSpPr>
          <p:cNvPr id="319" name="テキスト ボックス 46"/>
          <p:cNvSpPr/>
          <p:nvPr/>
        </p:nvSpPr>
        <p:spPr>
          <a:xfrm>
            <a:off x="4563000" y="2535480"/>
            <a:ext cx="415116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en-US" sz="1800" b="0" strike="noStrike" spc="-1">
                <a:solidFill>
                  <a:srgbClr val="575E75"/>
                </a:solidFill>
                <a:latin typeface="メイリオ"/>
                <a:ea typeface="メイリオ"/>
              </a:rPr>
              <a:t>a </a:t>
            </a:r>
            <a:r>
              <a:rPr lang="ja-JP" sz="1800" b="0" strike="noStrike" spc="-1">
                <a:solidFill>
                  <a:srgbClr val="575E75"/>
                </a:solidFill>
                <a:latin typeface="メイリオ"/>
                <a:ea typeface="メイリオ"/>
              </a:rPr>
              <a:t>＝ </a:t>
            </a:r>
            <a:r>
              <a:rPr lang="en-US" sz="1800" b="0" strike="noStrike" spc="-1">
                <a:solidFill>
                  <a:srgbClr val="575E75"/>
                </a:solidFill>
                <a:latin typeface="メイリオ"/>
                <a:ea typeface="メイリオ"/>
              </a:rPr>
              <a:t>b</a:t>
            </a:r>
            <a:r>
              <a:rPr lang="ja-JP" sz="1800" b="0" strike="noStrike" spc="-1">
                <a:solidFill>
                  <a:srgbClr val="575E75"/>
                </a:solidFill>
                <a:latin typeface="メイリオ"/>
                <a:ea typeface="メイリオ"/>
              </a:rPr>
              <a:t>　</a:t>
            </a:r>
            <a:r>
              <a:rPr lang="en-US" sz="1800" b="0" strike="noStrike" spc="-1">
                <a:solidFill>
                  <a:srgbClr val="575E75"/>
                </a:solidFill>
                <a:latin typeface="メイリオ"/>
                <a:ea typeface="メイリオ"/>
              </a:rPr>
              <a:t>a</a:t>
            </a:r>
            <a:r>
              <a:rPr lang="ja-JP" sz="1800" b="0" strike="noStrike" spc="-1">
                <a:solidFill>
                  <a:srgbClr val="575E75"/>
                </a:solidFill>
                <a:latin typeface="メイリオ"/>
                <a:ea typeface="メイリオ"/>
              </a:rPr>
              <a:t>と</a:t>
            </a:r>
            <a:r>
              <a:rPr lang="en-US" sz="1800" b="0" strike="noStrike" spc="-1">
                <a:solidFill>
                  <a:srgbClr val="575E75"/>
                </a:solidFill>
                <a:latin typeface="メイリオ"/>
                <a:ea typeface="メイリオ"/>
              </a:rPr>
              <a:t>b</a:t>
            </a:r>
            <a:r>
              <a:rPr lang="ja-JP" sz="1800" b="0" strike="noStrike" spc="-1">
                <a:solidFill>
                  <a:srgbClr val="575E75"/>
                </a:solidFill>
                <a:latin typeface="メイリオ"/>
                <a:ea typeface="メイリオ"/>
              </a:rPr>
              <a:t>がひとしい。</a:t>
            </a:r>
            <a:r>
              <a:rPr lang="en-US" sz="1800" b="0" strike="noStrike" spc="-1">
                <a:solidFill>
                  <a:srgbClr val="575E75"/>
                </a:solidFill>
                <a:latin typeface="メイリオ"/>
                <a:ea typeface="メイリオ"/>
              </a:rPr>
              <a:t>(</a:t>
            </a:r>
            <a:r>
              <a:rPr lang="ja-JP" sz="1800" b="0" strike="noStrike" spc="-1">
                <a:solidFill>
                  <a:srgbClr val="575E75"/>
                </a:solidFill>
                <a:latin typeface="メイリオ"/>
                <a:ea typeface="メイリオ"/>
              </a:rPr>
              <a:t>おなじ</a:t>
            </a:r>
            <a:r>
              <a:rPr lang="en-US" sz="1800" b="0" strike="noStrike" spc="-1">
                <a:solidFill>
                  <a:srgbClr val="575E75"/>
                </a:solidFill>
                <a:latin typeface="メイリオ"/>
                <a:ea typeface="メイリオ"/>
              </a:rPr>
              <a:t>)</a:t>
            </a:r>
            <a:endParaRPr lang="en-US" sz="1800" b="0" strike="noStrike" spc="-1">
              <a:latin typeface="Arial"/>
            </a:endParaRPr>
          </a:p>
        </p:txBody>
      </p:sp>
      <p:sp>
        <p:nvSpPr>
          <p:cNvPr id="320" name="テキスト ボックス 65"/>
          <p:cNvSpPr/>
          <p:nvPr/>
        </p:nvSpPr>
        <p:spPr>
          <a:xfrm>
            <a:off x="1046879" y="1732320"/>
            <a:ext cx="7195783" cy="575627"/>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200000"/>
              </a:lnSpc>
            </a:pPr>
            <a:r>
              <a:rPr lang="ja-JP" sz="1800" b="0" strike="noStrike" spc="-1">
                <a:solidFill>
                  <a:srgbClr val="575E75"/>
                </a:solidFill>
                <a:latin typeface="メイリオ"/>
                <a:ea typeface="メイリオ"/>
              </a:rPr>
              <a:t>じょうけんがなりたてば</a:t>
            </a:r>
            <a:r>
              <a:rPr lang="en-US" altLang="ja-JP" sz="1800" b="0" strike="noStrike" spc="-1" dirty="0">
                <a:solidFill>
                  <a:srgbClr val="575E75"/>
                </a:solidFill>
                <a:latin typeface="メイリオ"/>
                <a:ea typeface="メイリオ"/>
              </a:rPr>
              <a:t> </a:t>
            </a:r>
            <a:r>
              <a:rPr lang="en-US" sz="1800" b="0" strike="noStrike" spc="-1" dirty="0">
                <a:solidFill>
                  <a:srgbClr val="FF0000"/>
                </a:solidFill>
                <a:latin typeface="メイリオ"/>
                <a:ea typeface="メイリオ"/>
              </a:rPr>
              <a:t>Yes</a:t>
            </a:r>
            <a:r>
              <a:rPr lang="ja-JP" sz="1800" b="0" strike="noStrike" spc="-1">
                <a:solidFill>
                  <a:srgbClr val="575E75"/>
                </a:solidFill>
                <a:latin typeface="メイリオ"/>
                <a:ea typeface="メイリオ"/>
              </a:rPr>
              <a:t>、なりたたなければ</a:t>
            </a:r>
            <a:r>
              <a:rPr lang="en-US" sz="1800" b="0" strike="noStrike" spc="-1" dirty="0">
                <a:solidFill>
                  <a:srgbClr val="0070C0"/>
                </a:solidFill>
                <a:latin typeface="メイリオ"/>
                <a:ea typeface="メイリオ"/>
              </a:rPr>
              <a:t>No</a:t>
            </a:r>
            <a:r>
              <a:rPr lang="ja-JP" sz="1800" b="0" strike="noStrike" spc="-1">
                <a:solidFill>
                  <a:srgbClr val="575E75"/>
                </a:solidFill>
                <a:latin typeface="メイリオ"/>
                <a:ea typeface="メイリオ"/>
              </a:rPr>
              <a:t>となるしきです。</a:t>
            </a:r>
            <a:endParaRPr lang="en-US" sz="1800" b="0" strike="noStrike" spc="-1" dirty="0">
              <a:latin typeface="Arial"/>
            </a:endParaRPr>
          </a:p>
        </p:txBody>
      </p:sp>
      <p:pic>
        <p:nvPicPr>
          <p:cNvPr id="321" name="図 30"/>
          <p:cNvPicPr/>
          <p:nvPr/>
        </p:nvPicPr>
        <p:blipFill>
          <a:blip r:embed="rId2"/>
          <a:stretch/>
        </p:blipFill>
        <p:spPr>
          <a:xfrm>
            <a:off x="1337400" y="2535480"/>
            <a:ext cx="1917000" cy="790200"/>
          </a:xfrm>
          <a:prstGeom prst="rect">
            <a:avLst/>
          </a:prstGeom>
          <a:ln w="0">
            <a:noFill/>
          </a:ln>
        </p:spPr>
      </p:pic>
      <p:pic>
        <p:nvPicPr>
          <p:cNvPr id="322" name="図 31"/>
          <p:cNvPicPr/>
          <p:nvPr/>
        </p:nvPicPr>
        <p:blipFill>
          <a:blip r:embed="rId3"/>
          <a:stretch/>
        </p:blipFill>
        <p:spPr>
          <a:xfrm>
            <a:off x="1371240" y="3371400"/>
            <a:ext cx="1849680" cy="588960"/>
          </a:xfrm>
          <a:prstGeom prst="rect">
            <a:avLst/>
          </a:prstGeom>
          <a:ln w="0">
            <a:noFill/>
          </a:ln>
        </p:spPr>
      </p:pic>
      <p:pic>
        <p:nvPicPr>
          <p:cNvPr id="323" name="図 32"/>
          <p:cNvPicPr/>
          <p:nvPr/>
        </p:nvPicPr>
        <p:blipFill>
          <a:blip r:embed="rId4"/>
          <a:stretch/>
        </p:blipFill>
        <p:spPr>
          <a:xfrm>
            <a:off x="1411200" y="4135320"/>
            <a:ext cx="1769400" cy="548640"/>
          </a:xfrm>
          <a:prstGeom prst="rect">
            <a:avLst/>
          </a:prstGeom>
          <a:ln w="0">
            <a:noFill/>
          </a:ln>
        </p:spPr>
      </p:pic>
      <p:sp>
        <p:nvSpPr>
          <p:cNvPr id="324" name="テキスト ボックス 33"/>
          <p:cNvSpPr/>
          <p:nvPr/>
        </p:nvSpPr>
        <p:spPr>
          <a:xfrm>
            <a:off x="4563000" y="3254040"/>
            <a:ext cx="354384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en-US" sz="1800" b="0" strike="noStrike" spc="-1">
                <a:solidFill>
                  <a:srgbClr val="575E75"/>
                </a:solidFill>
                <a:latin typeface="メイリオ"/>
                <a:ea typeface="メイリオ"/>
              </a:rPr>
              <a:t>a </a:t>
            </a:r>
            <a:r>
              <a:rPr lang="ja-JP" sz="1800" b="0" strike="noStrike" spc="-1">
                <a:solidFill>
                  <a:srgbClr val="575E75"/>
                </a:solidFill>
                <a:latin typeface="メイリオ"/>
                <a:ea typeface="メイリオ"/>
              </a:rPr>
              <a:t>＜ </a:t>
            </a:r>
            <a:r>
              <a:rPr lang="en-US" sz="1800" b="0" strike="noStrike" spc="-1">
                <a:solidFill>
                  <a:srgbClr val="575E75"/>
                </a:solidFill>
                <a:latin typeface="メイリオ"/>
                <a:ea typeface="メイリオ"/>
              </a:rPr>
              <a:t>b</a:t>
            </a:r>
            <a:r>
              <a:rPr lang="ja-JP" sz="1800" b="0" strike="noStrike" spc="-1">
                <a:solidFill>
                  <a:srgbClr val="575E75"/>
                </a:solidFill>
                <a:latin typeface="メイリオ"/>
                <a:ea typeface="メイリオ"/>
              </a:rPr>
              <a:t>　</a:t>
            </a:r>
            <a:r>
              <a:rPr lang="en-US" sz="1800" b="0" strike="noStrike" spc="-1">
                <a:solidFill>
                  <a:srgbClr val="575E75"/>
                </a:solidFill>
                <a:latin typeface="メイリオ"/>
                <a:ea typeface="メイリオ"/>
              </a:rPr>
              <a:t>a</a:t>
            </a:r>
            <a:r>
              <a:rPr lang="ja-JP" sz="1800" b="0" strike="noStrike" spc="-1">
                <a:solidFill>
                  <a:srgbClr val="575E75"/>
                </a:solidFill>
                <a:latin typeface="メイリオ"/>
                <a:ea typeface="メイリオ"/>
              </a:rPr>
              <a:t>より</a:t>
            </a:r>
            <a:r>
              <a:rPr lang="en-US" sz="1800" b="0" strike="noStrike" spc="-1">
                <a:solidFill>
                  <a:srgbClr val="575E75"/>
                </a:solidFill>
                <a:latin typeface="メイリオ"/>
                <a:ea typeface="メイリオ"/>
              </a:rPr>
              <a:t>b</a:t>
            </a:r>
            <a:r>
              <a:rPr lang="ja-JP" sz="1800" b="0" strike="noStrike" spc="-1">
                <a:solidFill>
                  <a:srgbClr val="575E75"/>
                </a:solidFill>
                <a:latin typeface="メイリオ"/>
                <a:ea typeface="メイリオ"/>
              </a:rPr>
              <a:t>がおおきい。</a:t>
            </a:r>
            <a:endParaRPr lang="en-US" sz="1800" b="0" strike="noStrike" spc="-1">
              <a:latin typeface="Arial"/>
            </a:endParaRPr>
          </a:p>
        </p:txBody>
      </p:sp>
      <p:sp>
        <p:nvSpPr>
          <p:cNvPr id="325" name="テキスト ボックス 35"/>
          <p:cNvSpPr/>
          <p:nvPr/>
        </p:nvSpPr>
        <p:spPr>
          <a:xfrm>
            <a:off x="4563000" y="4083120"/>
            <a:ext cx="3543840" cy="575627"/>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en-US" sz="1800" b="0" strike="noStrike" spc="-1" dirty="0">
                <a:solidFill>
                  <a:srgbClr val="575E75"/>
                </a:solidFill>
                <a:latin typeface="メイリオ"/>
                <a:ea typeface="メイリオ"/>
              </a:rPr>
              <a:t>a </a:t>
            </a:r>
            <a:r>
              <a:rPr lang="ja-JP" sz="1800" b="0" strike="noStrike" spc="-1">
                <a:solidFill>
                  <a:srgbClr val="575E75"/>
                </a:solidFill>
                <a:latin typeface="メイリオ"/>
                <a:ea typeface="メイリオ"/>
              </a:rPr>
              <a:t>＞ </a:t>
            </a:r>
            <a:r>
              <a:rPr lang="en-US" sz="1800" b="0" strike="noStrike" spc="-1" dirty="0">
                <a:solidFill>
                  <a:srgbClr val="575E75"/>
                </a:solidFill>
                <a:latin typeface="メイリオ"/>
                <a:ea typeface="メイリオ"/>
              </a:rPr>
              <a:t>b</a:t>
            </a:r>
            <a:r>
              <a:rPr lang="ja-JP" sz="1800" b="0" strike="noStrike" spc="-1">
                <a:solidFill>
                  <a:srgbClr val="575E75"/>
                </a:solidFill>
                <a:latin typeface="メイリオ"/>
                <a:ea typeface="メイリオ"/>
              </a:rPr>
              <a:t>　</a:t>
            </a:r>
            <a:r>
              <a:rPr lang="en-US" sz="1800" b="0" strike="noStrike" spc="-1" dirty="0">
                <a:solidFill>
                  <a:srgbClr val="575E75"/>
                </a:solidFill>
                <a:latin typeface="メイリオ"/>
                <a:ea typeface="メイリオ"/>
              </a:rPr>
              <a:t>a</a:t>
            </a:r>
            <a:r>
              <a:rPr lang="ja-JP" sz="1800" b="0" strike="noStrike" spc="-1">
                <a:solidFill>
                  <a:srgbClr val="575E75"/>
                </a:solidFill>
                <a:latin typeface="メイリオ"/>
                <a:ea typeface="メイリオ"/>
              </a:rPr>
              <a:t>より</a:t>
            </a:r>
            <a:r>
              <a:rPr lang="en-US" sz="1800" b="0" strike="noStrike" spc="-1" dirty="0">
                <a:solidFill>
                  <a:srgbClr val="575E75"/>
                </a:solidFill>
                <a:latin typeface="メイリオ"/>
                <a:ea typeface="メイリオ"/>
              </a:rPr>
              <a:t>b</a:t>
            </a:r>
            <a:r>
              <a:rPr lang="ja-JP" sz="1800" b="0" strike="noStrike" spc="-1">
                <a:solidFill>
                  <a:srgbClr val="575E75"/>
                </a:solidFill>
                <a:latin typeface="メイリオ"/>
                <a:ea typeface="メイリオ"/>
              </a:rPr>
              <a:t>が</a:t>
            </a:r>
            <a:r>
              <a:rPr lang="ja-JP" altLang="en-US" spc="-1">
                <a:solidFill>
                  <a:srgbClr val="575E75"/>
                </a:solidFill>
                <a:latin typeface="メイリオ"/>
                <a:ea typeface="メイリオ"/>
              </a:rPr>
              <a:t>ちいさ</a:t>
            </a:r>
            <a:r>
              <a:rPr lang="ja-JP" sz="1800" b="0" strike="noStrike" spc="-1">
                <a:solidFill>
                  <a:srgbClr val="575E75"/>
                </a:solidFill>
                <a:latin typeface="メイリオ"/>
                <a:ea typeface="メイリオ"/>
              </a:rPr>
              <a:t>い。</a:t>
            </a:r>
            <a:endParaRPr lang="en-US" sz="1800" b="0" strike="noStrike" spc="-1" dirty="0">
              <a:latin typeface="Arial"/>
            </a:endParaRPr>
          </a:p>
        </p:txBody>
      </p:sp>
      <p:pic>
        <p:nvPicPr>
          <p:cNvPr id="326" name="図 41"/>
          <p:cNvPicPr/>
          <p:nvPr/>
        </p:nvPicPr>
        <p:blipFill>
          <a:blip r:embed="rId5"/>
          <a:stretch/>
        </p:blipFill>
        <p:spPr>
          <a:xfrm>
            <a:off x="6868440" y="5153760"/>
            <a:ext cx="1063080" cy="1694880"/>
          </a:xfrm>
          <a:prstGeom prst="rect">
            <a:avLst/>
          </a:prstGeom>
          <a:ln w="0">
            <a:noFill/>
          </a:ln>
        </p:spPr>
      </p:pic>
      <p:sp>
        <p:nvSpPr>
          <p:cNvPr id="327" name="吹き出し: 角を丸めた四角形 42"/>
          <p:cNvSpPr/>
          <p:nvPr/>
        </p:nvSpPr>
        <p:spPr>
          <a:xfrm>
            <a:off x="1536120" y="5018400"/>
            <a:ext cx="5077800" cy="1459440"/>
          </a:xfrm>
          <a:prstGeom prst="wedgeRoundRectCallout">
            <a:avLst>
              <a:gd name="adj1" fmla="val 53752"/>
              <a:gd name="adj2" fmla="val -8816"/>
              <a:gd name="adj3" fmla="val 16667"/>
            </a:avLst>
          </a:prstGeom>
          <a:noFill/>
          <a:ln w="19050">
            <a:solidFill>
              <a:srgbClr val="067F9C"/>
            </a:solidFill>
            <a:round/>
          </a:ln>
        </p:spPr>
        <p:style>
          <a:lnRef idx="0">
            <a:scrgbClr r="0" g="0" b="0"/>
          </a:lnRef>
          <a:fillRef idx="0">
            <a:scrgbClr r="0" g="0" b="0"/>
          </a:fillRef>
          <a:effectRef idx="0">
            <a:scrgbClr r="0" g="0" b="0"/>
          </a:effectRef>
          <a:fontRef idx="minor"/>
        </p:style>
      </p:sp>
      <p:sp>
        <p:nvSpPr>
          <p:cNvPr id="328" name="テキスト ボックス 45"/>
          <p:cNvSpPr/>
          <p:nvPr/>
        </p:nvSpPr>
        <p:spPr>
          <a:xfrm>
            <a:off x="1586160" y="4993200"/>
            <a:ext cx="5018760" cy="1549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600" b="0" strike="noStrike" spc="-1">
                <a:solidFill>
                  <a:srgbClr val="575E75"/>
                </a:solidFill>
                <a:latin typeface="メイリオ"/>
                <a:ea typeface="メイリオ"/>
              </a:rPr>
              <a:t>プログラミングのせかいでは、</a:t>
            </a:r>
            <a:endParaRPr lang="en-US" sz="1600" b="0" strike="noStrike" spc="-1">
              <a:latin typeface="Arial"/>
            </a:endParaRPr>
          </a:p>
          <a:p>
            <a:pPr>
              <a:lnSpc>
                <a:spcPct val="200000"/>
              </a:lnSpc>
            </a:pPr>
            <a:r>
              <a:rPr lang="ja-JP" sz="1600" b="0" strike="noStrike" spc="-1">
                <a:solidFill>
                  <a:srgbClr val="575E75"/>
                </a:solidFill>
                <a:latin typeface="メイリオ"/>
                <a:ea typeface="メイリオ"/>
              </a:rPr>
              <a:t>　　　</a:t>
            </a:r>
            <a:r>
              <a:rPr lang="en-US" sz="1600" b="0" strike="noStrike" spc="-1">
                <a:solidFill>
                  <a:srgbClr val="575E75"/>
                </a:solidFill>
                <a:latin typeface="メイリオ"/>
                <a:ea typeface="メイリオ"/>
              </a:rPr>
              <a:t>Yes </a:t>
            </a:r>
            <a:r>
              <a:rPr lang="ja-JP" sz="1600" b="0" strike="noStrike" spc="-1">
                <a:solidFill>
                  <a:srgbClr val="575E75"/>
                </a:solidFill>
                <a:latin typeface="メイリオ"/>
                <a:ea typeface="メイリオ"/>
              </a:rPr>
              <a:t>のことを </a:t>
            </a:r>
            <a:r>
              <a:rPr lang="en-US" sz="1600" b="0" strike="noStrike" spc="-1">
                <a:solidFill>
                  <a:srgbClr val="FF0000"/>
                </a:solidFill>
                <a:latin typeface="メイリオ"/>
                <a:ea typeface="メイリオ"/>
              </a:rPr>
              <a:t>True</a:t>
            </a:r>
            <a:r>
              <a:rPr lang="ja-JP" sz="1600" b="0" strike="noStrike" spc="-1">
                <a:solidFill>
                  <a:srgbClr val="575E75"/>
                </a:solidFill>
                <a:latin typeface="メイリオ"/>
                <a:ea typeface="メイリオ"/>
              </a:rPr>
              <a:t>（</a:t>
            </a:r>
            <a:r>
              <a:rPr lang="ja-JP" sz="1600" b="0" strike="noStrike" spc="-1">
                <a:solidFill>
                  <a:srgbClr val="FF0000"/>
                </a:solidFill>
                <a:latin typeface="メイリオ"/>
                <a:ea typeface="メイリオ"/>
              </a:rPr>
              <a:t>しん</a:t>
            </a:r>
            <a:r>
              <a:rPr lang="ja-JP" sz="1600" b="0" strike="noStrike" spc="-1">
                <a:solidFill>
                  <a:srgbClr val="575E75"/>
                </a:solidFill>
                <a:latin typeface="メイリオ"/>
                <a:ea typeface="メイリオ"/>
              </a:rPr>
              <a:t>）</a:t>
            </a:r>
            <a:endParaRPr lang="en-US" sz="1600" b="0" strike="noStrike" spc="-1">
              <a:latin typeface="Arial"/>
            </a:endParaRPr>
          </a:p>
          <a:p>
            <a:pPr>
              <a:lnSpc>
                <a:spcPct val="200000"/>
              </a:lnSpc>
            </a:pPr>
            <a:r>
              <a:rPr lang="ja-JP" sz="1600" b="0" strike="noStrike" spc="-1">
                <a:solidFill>
                  <a:srgbClr val="575E75"/>
                </a:solidFill>
                <a:latin typeface="メイリオ"/>
                <a:ea typeface="メイリオ"/>
              </a:rPr>
              <a:t>　　　</a:t>
            </a:r>
            <a:r>
              <a:rPr lang="en-US" sz="1600" b="0" strike="noStrike" spc="-1">
                <a:solidFill>
                  <a:srgbClr val="575E75"/>
                </a:solidFill>
                <a:latin typeface="メイリオ"/>
                <a:ea typeface="メイリオ"/>
              </a:rPr>
              <a:t>No  </a:t>
            </a:r>
            <a:r>
              <a:rPr lang="ja-JP" sz="1600" b="0" strike="noStrike" spc="-1">
                <a:solidFill>
                  <a:srgbClr val="575E75"/>
                </a:solidFill>
                <a:latin typeface="メイリオ"/>
                <a:ea typeface="メイリオ"/>
              </a:rPr>
              <a:t>のことを </a:t>
            </a:r>
            <a:r>
              <a:rPr lang="en-US" sz="1600" b="0" strike="noStrike" spc="-1">
                <a:solidFill>
                  <a:srgbClr val="0070C0"/>
                </a:solidFill>
                <a:latin typeface="メイリオ"/>
                <a:ea typeface="メイリオ"/>
              </a:rPr>
              <a:t>False</a:t>
            </a:r>
            <a:r>
              <a:rPr lang="ja-JP" sz="1600" b="0" strike="noStrike" spc="-1">
                <a:solidFill>
                  <a:srgbClr val="575E75"/>
                </a:solidFill>
                <a:latin typeface="メイリオ"/>
                <a:ea typeface="メイリオ"/>
              </a:rPr>
              <a:t>（</a:t>
            </a:r>
            <a:r>
              <a:rPr lang="ja-JP" sz="1600" b="0" strike="noStrike" spc="-1">
                <a:solidFill>
                  <a:srgbClr val="0070C0"/>
                </a:solidFill>
                <a:latin typeface="メイリオ"/>
                <a:ea typeface="メイリオ"/>
              </a:rPr>
              <a:t>ぎ</a:t>
            </a:r>
            <a:r>
              <a:rPr lang="ja-JP" sz="1600" b="0" strike="noStrike" spc="-1">
                <a:solidFill>
                  <a:srgbClr val="575E75"/>
                </a:solidFill>
                <a:latin typeface="メイリオ"/>
                <a:ea typeface="メイリオ"/>
              </a:rPr>
              <a:t>）　　　というよ！</a:t>
            </a:r>
            <a:endParaRPr lang="en-US" sz="1600" b="0" strike="noStrike" spc="-1">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9" name="図 2"/>
          <p:cNvPicPr/>
          <p:nvPr/>
        </p:nvPicPr>
        <p:blipFill>
          <a:blip r:embed="rId4"/>
          <a:stretch/>
        </p:blipFill>
        <p:spPr>
          <a:xfrm>
            <a:off x="334800" y="2268360"/>
            <a:ext cx="3671280" cy="3313440"/>
          </a:xfrm>
          <a:prstGeom prst="rect">
            <a:avLst/>
          </a:prstGeom>
          <a:ln w="0">
            <a:noFill/>
          </a:ln>
        </p:spPr>
      </p:pic>
      <p:sp>
        <p:nvSpPr>
          <p:cNvPr id="330" name="PlaceHolder 1"/>
          <p:cNvSpPr>
            <a:spLocks noGrp="1"/>
          </p:cNvSpPr>
          <p:nvPr>
            <p:ph type="title"/>
          </p:nvPr>
        </p:nvSpPr>
        <p:spPr>
          <a:xfrm>
            <a:off x="334800" y="375480"/>
            <a:ext cx="8647200" cy="83880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ミッション</a:t>
            </a:r>
            <a:r>
              <a:rPr lang="en-US" sz="2700" b="1" strike="noStrike" spc="-46">
                <a:solidFill>
                  <a:srgbClr val="000000"/>
                </a:solidFill>
                <a:latin typeface="Meiryo UI"/>
                <a:ea typeface="Meiryo UI"/>
              </a:rPr>
              <a:t>1</a:t>
            </a:r>
            <a:r>
              <a:rPr lang="ja-JP" sz="2700" b="1" strike="noStrike" spc="-46">
                <a:solidFill>
                  <a:srgbClr val="000000"/>
                </a:solidFill>
                <a:latin typeface="Meiryo UI"/>
                <a:ea typeface="Meiryo UI"/>
              </a:rPr>
              <a:t>：パンダにごうかく・ふごうかくをはんていしてもらおう</a:t>
            </a:r>
            <a:endParaRPr lang="en-US" sz="2700" b="0" strike="noStrike" spc="-1">
              <a:latin typeface="Arial"/>
            </a:endParaRPr>
          </a:p>
        </p:txBody>
      </p:sp>
      <p:sp>
        <p:nvSpPr>
          <p:cNvPr id="331" name="テキスト ボックス 24"/>
          <p:cNvSpPr/>
          <p:nvPr/>
        </p:nvSpPr>
        <p:spPr>
          <a:xfrm>
            <a:off x="353520" y="1032480"/>
            <a:ext cx="8789040" cy="699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2000" b="1" strike="noStrike" spc="-1">
                <a:solidFill>
                  <a:srgbClr val="C00000"/>
                </a:solidFill>
                <a:latin typeface="メイリオ"/>
                <a:ea typeface="メイリオ"/>
              </a:rPr>
              <a:t>このプログラムを、どうがのようなうごきになるようかえてみよう。</a:t>
            </a:r>
            <a:endParaRPr lang="en-US" sz="2000" b="0" strike="noStrike" spc="-1">
              <a:latin typeface="Arial"/>
            </a:endParaRPr>
          </a:p>
        </p:txBody>
      </p:sp>
      <p:pic>
        <p:nvPicPr>
          <p:cNvPr id="332" name="図 331">
            <a:hlinkClick r:id="" action="ppaction://media"/>
          </p:cNvPr>
          <p:cNvPicPr/>
          <p:nvPr>
            <a:videoFile r:link="rId2"/>
            <p:extLst>
              <p:ext uri="{DAA4B4D4-6D71-4841-9C94-3DE7FCFB9230}">
                <p14:media xmlns:p14="http://schemas.microsoft.com/office/powerpoint/2010/main" r:embed="rId1"/>
              </p:ext>
            </p:extLst>
          </p:nvPr>
        </p:nvPicPr>
        <p:blipFill>
          <a:blip r:embed="rId5"/>
          <a:stretch>
            <a:fillRect/>
          </a:stretch>
        </p:blipFill>
        <p:spPr>
          <a:xfrm>
            <a:off x="4444861" y="2076010"/>
            <a:ext cx="4518779" cy="4014043"/>
          </a:xfrm>
          <a:prstGeom prst="rect">
            <a:avLst/>
          </a:prstGeom>
          <a:ln w="0">
            <a:noFill/>
          </a:ln>
        </p:spPr>
      </p:pic>
      <p:sp>
        <p:nvSpPr>
          <p:cNvPr id="334" name="矢印: 右 30"/>
          <p:cNvSpPr/>
          <p:nvPr/>
        </p:nvSpPr>
        <p:spPr>
          <a:xfrm>
            <a:off x="3503491" y="3269520"/>
            <a:ext cx="644760" cy="655560"/>
          </a:xfrm>
          <a:prstGeom prst="rightArrow">
            <a:avLst>
              <a:gd name="adj1" fmla="val 50000"/>
              <a:gd name="adj2" fmla="val 50000"/>
            </a:avLst>
          </a:prstGeom>
          <a:solidFill>
            <a:srgbClr val="85D4E7"/>
          </a:solidFill>
          <a:ln w="38100">
            <a:noFill/>
          </a:ln>
        </p:spPr>
        <p:style>
          <a:lnRef idx="2">
            <a:schemeClr val="accent2">
              <a:shade val="50000"/>
            </a:schemeClr>
          </a:lnRef>
          <a:fillRef idx="1">
            <a:schemeClr val="accent2"/>
          </a:fillRef>
          <a:effectRef idx="0">
            <a:schemeClr val="accent2"/>
          </a:effectRef>
          <a:fontRef idx="minor"/>
        </p:style>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Class="mediacall" fill="hold" nodeType="clickEffect">
                                  <p:stCondLst>
                                    <p:cond delay="0"/>
                                  </p:stCondLst>
                                  <p:childTnLst>
                                    <p:cmd type="call" cmd="playFrom(0.0)">
                                      <p:cBhvr>
                                        <p:cTn id="6" dur="19200" fill="hold"/>
                                        <p:tgtEl>
                                          <p:spTgt spid="332"/>
                                        </p:tgtEl>
                                      </p:cBhvr>
                                    </p:cmd>
                                  </p:childTnLst>
                                </p:cTn>
                              </p:par>
                            </p:childTnLst>
                          </p:cTn>
                        </p:par>
                      </p:childTnLst>
                    </p:cTn>
                  </p:par>
                </p:childTnLst>
              </p:cTn>
              <p:prevCondLst>
                <p:cond evt="onPrev" delay="0">
                  <p:tgtEl>
                    <p:sldTgt/>
                  </p:tgtEl>
                </p:cond>
              </p:prevCondLst>
              <p:nextCondLst>
                <p:cond evt="onNext" delay="0">
                  <p:tgtEl>
                    <p:sldTgt/>
                  </p:tgtEl>
                </p:cond>
              </p:nextCondLst>
            </p:seq>
            <p:seq>
              <p:cTn id="7" restart="whenNotActive" fill="hold" nodeType="interactiveSeq">
                <p:stCondLst>
                  <p:cond evt="onClick" delay="0">
                    <p:tgtEl>
                      <p:spTgt spid="332"/>
                    </p:tgtEl>
                  </p:cond>
                </p:stCondLst>
                <p:childTnLst>
                  <p:par>
                    <p:cTn id="8" fill="hold">
                      <p:stCondLst>
                        <p:cond evt="onClick" delay="0">
                          <p:tgtEl>
                            <p:spTgt spid="332"/>
                          </p:tgtEl>
                        </p:cond>
                      </p:stCondLst>
                      <p:childTnLst>
                        <p:par>
                          <p:cTn id="9" fill="hold">
                            <p:stCondLst>
                              <p:cond delay="0"/>
                            </p:stCondLst>
                            <p:childTnLst>
                              <p:par>
                                <p:cTn id="10" presetClass="mediacall" fill="hold" nodeType="clickEffect">
                                  <p:stCondLst>
                                    <p:cond delay="0"/>
                                  </p:stCondLst>
                                  <p:childTnLst>
                                    <p:cmd type="call" cmd="togglePause">
                                      <p:cBhvr>
                                        <p:cTn id="11" dur="1" fill="hold"/>
                                        <p:tgtEl>
                                          <p:spTgt spid="332"/>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5" name="図 2"/>
          <p:cNvPicPr/>
          <p:nvPr/>
        </p:nvPicPr>
        <p:blipFill>
          <a:blip r:embed="rId2"/>
          <a:stretch/>
        </p:blipFill>
        <p:spPr>
          <a:xfrm>
            <a:off x="5385240" y="952920"/>
            <a:ext cx="3327840" cy="4011840"/>
          </a:xfrm>
          <a:prstGeom prst="rect">
            <a:avLst/>
          </a:prstGeom>
          <a:ln w="0">
            <a:noFill/>
          </a:ln>
        </p:spPr>
      </p:pic>
      <p:pic>
        <p:nvPicPr>
          <p:cNvPr id="336" name="図 37"/>
          <p:cNvPicPr/>
          <p:nvPr/>
        </p:nvPicPr>
        <p:blipFill>
          <a:blip r:embed="rId3"/>
          <a:stretch/>
        </p:blipFill>
        <p:spPr>
          <a:xfrm>
            <a:off x="170640" y="1302120"/>
            <a:ext cx="3671280" cy="3313440"/>
          </a:xfrm>
          <a:prstGeom prst="rect">
            <a:avLst/>
          </a:prstGeom>
          <a:ln w="0">
            <a:noFill/>
          </a:ln>
        </p:spPr>
      </p:pic>
      <p:sp>
        <p:nvSpPr>
          <p:cNvPr id="337" name="PlaceHolder 1"/>
          <p:cNvSpPr>
            <a:spLocks noGrp="1"/>
          </p:cNvSpPr>
          <p:nvPr>
            <p:ph type="title"/>
          </p:nvPr>
        </p:nvSpPr>
        <p:spPr>
          <a:xfrm>
            <a:off x="334800" y="375480"/>
            <a:ext cx="8579880" cy="83880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ミッション</a:t>
            </a:r>
            <a:r>
              <a:rPr lang="en-US" sz="2700" b="1" strike="noStrike" spc="-46">
                <a:solidFill>
                  <a:srgbClr val="000000"/>
                </a:solidFill>
                <a:latin typeface="Meiryo UI"/>
                <a:ea typeface="Meiryo UI"/>
              </a:rPr>
              <a:t>1</a:t>
            </a:r>
            <a:r>
              <a:rPr lang="ja-JP" sz="2700" b="1" strike="noStrike" spc="-46">
                <a:solidFill>
                  <a:srgbClr val="000000"/>
                </a:solidFill>
                <a:latin typeface="Meiryo UI"/>
                <a:ea typeface="Meiryo UI"/>
              </a:rPr>
              <a:t>：パンダにごうかく・ふごうかくをはんていしてもらおう</a:t>
            </a:r>
            <a:endParaRPr lang="en-US" sz="2700" b="0" strike="noStrike" spc="-1">
              <a:latin typeface="Arial"/>
            </a:endParaRPr>
          </a:p>
        </p:txBody>
      </p:sp>
      <p:sp>
        <p:nvSpPr>
          <p:cNvPr id="338" name="矢印: 右 16"/>
          <p:cNvSpPr/>
          <p:nvPr/>
        </p:nvSpPr>
        <p:spPr>
          <a:xfrm>
            <a:off x="3917520" y="2848680"/>
            <a:ext cx="644760" cy="655560"/>
          </a:xfrm>
          <a:prstGeom prst="rightArrow">
            <a:avLst>
              <a:gd name="adj1" fmla="val 50000"/>
              <a:gd name="adj2" fmla="val 50000"/>
            </a:avLst>
          </a:prstGeom>
          <a:solidFill>
            <a:srgbClr val="85D4E7"/>
          </a:solidFill>
          <a:ln w="38100">
            <a:noFill/>
          </a:ln>
        </p:spPr>
        <p:style>
          <a:lnRef idx="2">
            <a:schemeClr val="accent2">
              <a:shade val="50000"/>
            </a:schemeClr>
          </a:lnRef>
          <a:fillRef idx="1">
            <a:schemeClr val="accent2"/>
          </a:fillRef>
          <a:effectRef idx="0">
            <a:schemeClr val="accent2"/>
          </a:effectRef>
          <a:fontRef idx="minor"/>
        </p:style>
      </p:sp>
      <p:sp>
        <p:nvSpPr>
          <p:cNvPr id="339" name="正方形/長方形 6"/>
          <p:cNvSpPr/>
          <p:nvPr/>
        </p:nvSpPr>
        <p:spPr>
          <a:xfrm>
            <a:off x="357840" y="2736720"/>
            <a:ext cx="3477240" cy="109944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p:style>
      </p:sp>
      <p:sp>
        <p:nvSpPr>
          <p:cNvPr id="340" name="正方形/長方形 20"/>
          <p:cNvSpPr/>
          <p:nvPr/>
        </p:nvSpPr>
        <p:spPr>
          <a:xfrm>
            <a:off x="5573880" y="2328480"/>
            <a:ext cx="3191760" cy="183492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p:style>
      </p:sp>
      <p:sp>
        <p:nvSpPr>
          <p:cNvPr id="341" name="直線矢印コネクタ 21"/>
          <p:cNvSpPr/>
          <p:nvPr/>
        </p:nvSpPr>
        <p:spPr>
          <a:xfrm>
            <a:off x="5205240" y="2707920"/>
            <a:ext cx="30852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342" name="直線矢印コネクタ 31"/>
          <p:cNvSpPr/>
          <p:nvPr/>
        </p:nvSpPr>
        <p:spPr>
          <a:xfrm>
            <a:off x="5205240" y="3834000"/>
            <a:ext cx="58788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grpSp>
        <p:nvGrpSpPr>
          <p:cNvPr id="343" name="グループ化 13"/>
          <p:cNvGrpSpPr/>
          <p:nvPr/>
        </p:nvGrpSpPr>
        <p:grpSpPr>
          <a:xfrm>
            <a:off x="403560" y="4425840"/>
            <a:ext cx="4246200" cy="1240560"/>
            <a:chOff x="403560" y="4425840"/>
            <a:chExt cx="4246200" cy="1240560"/>
          </a:xfrm>
        </p:grpSpPr>
        <p:sp>
          <p:nvSpPr>
            <p:cNvPr id="344" name="テキスト ボックス 36"/>
            <p:cNvSpPr/>
            <p:nvPr/>
          </p:nvSpPr>
          <p:spPr>
            <a:xfrm>
              <a:off x="403560" y="4671720"/>
              <a:ext cx="42462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　　　　　を　　　　　　にかえる。</a:t>
              </a:r>
              <a:endParaRPr lang="en-US" sz="1800" b="0" strike="noStrike" spc="-1">
                <a:latin typeface="Arial"/>
              </a:endParaRPr>
            </a:p>
          </p:txBody>
        </p:sp>
        <p:pic>
          <p:nvPicPr>
            <p:cNvPr id="345" name="図 10"/>
            <p:cNvPicPr/>
            <p:nvPr/>
          </p:nvPicPr>
          <p:blipFill>
            <a:blip r:embed="rId4"/>
            <a:stretch/>
          </p:blipFill>
          <p:spPr>
            <a:xfrm>
              <a:off x="2008080" y="4425840"/>
              <a:ext cx="1149120" cy="1240560"/>
            </a:xfrm>
            <a:prstGeom prst="rect">
              <a:avLst/>
            </a:prstGeom>
            <a:ln w="0">
              <a:noFill/>
            </a:ln>
          </p:spPr>
        </p:pic>
        <p:pic>
          <p:nvPicPr>
            <p:cNvPr id="346" name="図 12"/>
            <p:cNvPicPr/>
            <p:nvPr/>
          </p:nvPicPr>
          <p:blipFill>
            <a:blip r:embed="rId5"/>
            <a:stretch/>
          </p:blipFill>
          <p:spPr>
            <a:xfrm>
              <a:off x="546840" y="4635000"/>
              <a:ext cx="1118880" cy="806400"/>
            </a:xfrm>
            <a:prstGeom prst="rect">
              <a:avLst/>
            </a:prstGeom>
            <a:ln w="0">
              <a:noFill/>
            </a:ln>
          </p:spPr>
        </p:pic>
      </p:grpSp>
      <p:grpSp>
        <p:nvGrpSpPr>
          <p:cNvPr id="347" name="グループ化 9"/>
          <p:cNvGrpSpPr/>
          <p:nvPr/>
        </p:nvGrpSpPr>
        <p:grpSpPr>
          <a:xfrm>
            <a:off x="282060" y="5627520"/>
            <a:ext cx="8632620" cy="1129625"/>
            <a:chOff x="282060" y="5627520"/>
            <a:chExt cx="8632620" cy="1129625"/>
          </a:xfrm>
        </p:grpSpPr>
        <p:sp>
          <p:nvSpPr>
            <p:cNvPr id="348" name="テキスト ボックス 44"/>
            <p:cNvSpPr/>
            <p:nvPr/>
          </p:nvSpPr>
          <p:spPr>
            <a:xfrm>
              <a:off x="282060" y="5627520"/>
              <a:ext cx="8579880" cy="112962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じょうけんにあてはまらないばあいのぶぶんに、「みため」</a:t>
              </a:r>
              <a:r>
                <a:rPr lang="ja-JP" altLang="en-US" sz="1800" b="0" strike="noStrike" spc="-1" dirty="0">
                  <a:solidFill>
                    <a:srgbClr val="575E75"/>
                  </a:solidFill>
                  <a:latin typeface="メイリオ"/>
                  <a:ea typeface="メイリオ"/>
                </a:rPr>
                <a:t>の</a:t>
              </a:r>
              <a:r>
                <a:rPr lang="ja-JP" sz="1800" b="0" strike="noStrike" spc="-1" dirty="0">
                  <a:solidFill>
                    <a:srgbClr val="575E75"/>
                  </a:solidFill>
                  <a:latin typeface="メイリオ"/>
                  <a:ea typeface="メイリオ"/>
                </a:rPr>
                <a:t>　　　　　　　　　をえらんで、「</a:t>
              </a:r>
              <a:r>
                <a:rPr lang="ja-JP" sz="1800" b="1" strike="noStrike" spc="-1" dirty="0">
                  <a:solidFill>
                    <a:srgbClr val="575E75"/>
                  </a:solidFill>
                  <a:latin typeface="メイリオ"/>
                  <a:ea typeface="メイリオ"/>
                </a:rPr>
                <a:t>ざんねん！ふごうかく</a:t>
              </a:r>
              <a:r>
                <a:rPr lang="ja-JP" sz="1800" b="0" strike="noStrike" spc="-1" dirty="0">
                  <a:solidFill>
                    <a:srgbClr val="575E75"/>
                  </a:solidFill>
                  <a:latin typeface="メイリオ"/>
                  <a:ea typeface="メイリオ"/>
                </a:rPr>
                <a:t>」にかえる。</a:t>
              </a:r>
              <a:endParaRPr lang="en-US" sz="1800" b="0" strike="noStrike" spc="-1" dirty="0">
                <a:latin typeface="Arial"/>
              </a:endParaRPr>
            </a:p>
          </p:txBody>
        </p:sp>
        <p:pic>
          <p:nvPicPr>
            <p:cNvPr id="349" name="図 7"/>
            <p:cNvPicPr/>
            <p:nvPr/>
          </p:nvPicPr>
          <p:blipFill>
            <a:blip r:embed="rId6"/>
            <a:stretch/>
          </p:blipFill>
          <p:spPr>
            <a:xfrm>
              <a:off x="6821018" y="5751540"/>
              <a:ext cx="2093662" cy="450360"/>
            </a:xfrm>
            <a:prstGeom prst="rect">
              <a:avLst/>
            </a:prstGeom>
            <a:ln w="0">
              <a:noFill/>
            </a:ln>
          </p:spPr>
        </p:pic>
      </p:grpSp>
      <p:grpSp>
        <p:nvGrpSpPr>
          <p:cNvPr id="350" name="グループ化 42"/>
          <p:cNvGrpSpPr/>
          <p:nvPr/>
        </p:nvGrpSpPr>
        <p:grpSpPr>
          <a:xfrm>
            <a:off x="4509000" y="2318400"/>
            <a:ext cx="825120" cy="689400"/>
            <a:chOff x="4509000" y="2318400"/>
            <a:chExt cx="825120" cy="689400"/>
          </a:xfrm>
        </p:grpSpPr>
        <p:grpSp>
          <p:nvGrpSpPr>
            <p:cNvPr id="351" name="グループ化 43"/>
            <p:cNvGrpSpPr/>
            <p:nvPr/>
          </p:nvGrpSpPr>
          <p:grpSpPr>
            <a:xfrm>
              <a:off x="4509000" y="2364840"/>
              <a:ext cx="825120" cy="623520"/>
              <a:chOff x="4509000" y="2364840"/>
              <a:chExt cx="825120" cy="623520"/>
            </a:xfrm>
          </p:grpSpPr>
          <p:pic>
            <p:nvPicPr>
              <p:cNvPr id="352" name="図 47"/>
              <p:cNvPicPr/>
              <p:nvPr/>
            </p:nvPicPr>
            <p:blipFill>
              <a:blip r:embed="rId7"/>
              <a:srcRect l="23024" t="16289" r="22869" b="39229"/>
              <a:stretch/>
            </p:blipFill>
            <p:spPr>
              <a:xfrm>
                <a:off x="4655160" y="2364840"/>
                <a:ext cx="406080" cy="340560"/>
              </a:xfrm>
              <a:prstGeom prst="rect">
                <a:avLst/>
              </a:prstGeom>
              <a:ln w="0">
                <a:noFill/>
              </a:ln>
            </p:spPr>
          </p:pic>
          <p:sp>
            <p:nvSpPr>
              <p:cNvPr id="353" name="テキスト ボックス 57"/>
              <p:cNvSpPr/>
              <p:nvPr/>
            </p:nvSpPr>
            <p:spPr>
              <a:xfrm>
                <a:off x="4509000" y="2716200"/>
                <a:ext cx="825120" cy="272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200" b="0" strike="noStrike" spc="-1">
                    <a:solidFill>
                      <a:srgbClr val="000000"/>
                    </a:solidFill>
                    <a:latin typeface="Century Gothic"/>
                    <a:ea typeface="DejaVu Sans"/>
                  </a:rPr>
                  <a:t>せいぎょ</a:t>
                </a:r>
                <a:endParaRPr lang="en-US" sz="1200" b="0" strike="noStrike" spc="-1">
                  <a:latin typeface="Arial"/>
                </a:endParaRPr>
              </a:p>
            </p:txBody>
          </p:sp>
        </p:grpSp>
        <p:sp>
          <p:nvSpPr>
            <p:cNvPr id="354" name="四角形: 角を丸くする 77"/>
            <p:cNvSpPr/>
            <p:nvPr/>
          </p:nvSpPr>
          <p:spPr>
            <a:xfrm>
              <a:off x="4534200" y="231840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355" name="グループ化 58"/>
          <p:cNvGrpSpPr/>
          <p:nvPr/>
        </p:nvGrpSpPr>
        <p:grpSpPr>
          <a:xfrm>
            <a:off x="4462560" y="3542040"/>
            <a:ext cx="805680" cy="702720"/>
            <a:chOff x="4462560" y="3542040"/>
            <a:chExt cx="805680" cy="702720"/>
          </a:xfrm>
        </p:grpSpPr>
        <p:grpSp>
          <p:nvGrpSpPr>
            <p:cNvPr id="356" name="グループ化 59"/>
            <p:cNvGrpSpPr/>
            <p:nvPr/>
          </p:nvGrpSpPr>
          <p:grpSpPr>
            <a:xfrm>
              <a:off x="4462560" y="3601800"/>
              <a:ext cx="805680" cy="642960"/>
              <a:chOff x="4462560" y="3601800"/>
              <a:chExt cx="805680" cy="642960"/>
            </a:xfrm>
          </p:grpSpPr>
          <p:pic>
            <p:nvPicPr>
              <p:cNvPr id="357" name="図 61"/>
              <p:cNvPicPr/>
              <p:nvPr/>
            </p:nvPicPr>
            <p:blipFill>
              <a:blip r:embed="rId8"/>
              <a:srcRect l="35772" t="18707" r="20732" b="40098"/>
              <a:stretch/>
            </p:blipFill>
            <p:spPr>
              <a:xfrm>
                <a:off x="4698000" y="3601800"/>
                <a:ext cx="324720" cy="330480"/>
              </a:xfrm>
              <a:prstGeom prst="rect">
                <a:avLst/>
              </a:prstGeom>
              <a:ln w="0">
                <a:noFill/>
              </a:ln>
            </p:spPr>
          </p:pic>
          <p:sp>
            <p:nvSpPr>
              <p:cNvPr id="358" name="テキスト ボックス 62"/>
              <p:cNvSpPr/>
              <p:nvPr/>
            </p:nvSpPr>
            <p:spPr>
              <a:xfrm>
                <a:off x="4462560" y="3911760"/>
                <a:ext cx="805680" cy="333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600" b="0" strike="noStrike" spc="-1">
                    <a:solidFill>
                      <a:srgbClr val="000000"/>
                    </a:solidFill>
                    <a:latin typeface="Century Gothic"/>
                    <a:ea typeface="DejaVu Sans"/>
                  </a:rPr>
                  <a:t>みため</a:t>
                </a:r>
                <a:endParaRPr lang="en-US" sz="1600" b="0" strike="noStrike" spc="-1">
                  <a:latin typeface="Arial"/>
                </a:endParaRPr>
              </a:p>
            </p:txBody>
          </p:sp>
        </p:grpSp>
        <p:sp>
          <p:nvSpPr>
            <p:cNvPr id="359" name="四角形: 角を丸くする 77"/>
            <p:cNvSpPr/>
            <p:nvPr/>
          </p:nvSpPr>
          <p:spPr>
            <a:xfrm>
              <a:off x="4524840" y="354204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0" name="図 24"/>
          <p:cNvPicPr/>
          <p:nvPr/>
        </p:nvPicPr>
        <p:blipFill>
          <a:blip r:embed="rId2"/>
          <a:stretch/>
        </p:blipFill>
        <p:spPr>
          <a:xfrm>
            <a:off x="1254960" y="2952360"/>
            <a:ext cx="6069600" cy="3624840"/>
          </a:xfrm>
          <a:prstGeom prst="rect">
            <a:avLst/>
          </a:prstGeom>
          <a:ln w="0">
            <a:noFill/>
          </a:ln>
        </p:spPr>
      </p:pic>
      <p:sp>
        <p:nvSpPr>
          <p:cNvPr id="361" name="PlaceHolder 1"/>
          <p:cNvSpPr>
            <a:spLocks noGrp="1"/>
          </p:cNvSpPr>
          <p:nvPr>
            <p:ph type="title"/>
          </p:nvPr>
        </p:nvSpPr>
        <p:spPr>
          <a:xfrm>
            <a:off x="334800" y="583200"/>
            <a:ext cx="8379360" cy="423360"/>
          </a:xfrm>
          <a:prstGeom prst="rect">
            <a:avLst/>
          </a:prstGeom>
          <a:noFill/>
          <a:ln w="0">
            <a:noFill/>
          </a:ln>
        </p:spPr>
        <p:txBody>
          <a:bodyPr lIns="90000" tIns="45000" rIns="90000" bIns="45000" anchor="ctr">
            <a:noAutofit/>
          </a:bodyPr>
          <a:lstStyle/>
          <a:p>
            <a:pPr>
              <a:lnSpc>
                <a:spcPct val="90000"/>
              </a:lnSpc>
            </a:pPr>
            <a:r>
              <a:rPr lang="ja-JP" sz="2400" b="1" strike="noStrike" spc="-46">
                <a:solidFill>
                  <a:srgbClr val="000000"/>
                </a:solidFill>
                <a:latin typeface="Meiryo UI"/>
                <a:ea typeface="Meiryo UI"/>
              </a:rPr>
              <a:t>ミッション</a:t>
            </a:r>
            <a:r>
              <a:rPr lang="en-US" sz="2400" b="1" strike="noStrike" spc="-46">
                <a:solidFill>
                  <a:srgbClr val="000000"/>
                </a:solidFill>
                <a:latin typeface="Meiryo UI"/>
                <a:ea typeface="Meiryo UI"/>
              </a:rPr>
              <a:t>1</a:t>
            </a:r>
            <a:r>
              <a:rPr lang="ja-JP" sz="2400" b="1" strike="noStrike" spc="-46">
                <a:solidFill>
                  <a:srgbClr val="000000"/>
                </a:solidFill>
                <a:latin typeface="Meiryo UI"/>
                <a:ea typeface="Meiryo UI"/>
              </a:rPr>
              <a:t>：パンダにごうかく・ふごうかくをはんていしてもらおう</a:t>
            </a:r>
            <a:endParaRPr lang="en-US" sz="2400" b="0" strike="noStrike" spc="-1">
              <a:latin typeface="Arial"/>
            </a:endParaRPr>
          </a:p>
        </p:txBody>
      </p:sp>
      <p:sp>
        <p:nvSpPr>
          <p:cNvPr id="362" name="四角形: 角を丸くする 21"/>
          <p:cNvSpPr/>
          <p:nvPr/>
        </p:nvSpPr>
        <p:spPr>
          <a:xfrm>
            <a:off x="4391280" y="3063960"/>
            <a:ext cx="1081440" cy="47376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363" name="四角形: 角を丸くする 36"/>
          <p:cNvSpPr/>
          <p:nvPr/>
        </p:nvSpPr>
        <p:spPr>
          <a:xfrm>
            <a:off x="4425480" y="5383080"/>
            <a:ext cx="2727360" cy="55008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364" name="テキスト ボックス 45"/>
          <p:cNvSpPr/>
          <p:nvPr/>
        </p:nvSpPr>
        <p:spPr>
          <a:xfrm>
            <a:off x="678240" y="4158720"/>
            <a:ext cx="983880" cy="18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600" b="0" strike="noStrike" spc="-1">
                <a:solidFill>
                  <a:srgbClr val="FFFFFF"/>
                </a:solidFill>
                <a:latin typeface="メイリオ"/>
                <a:ea typeface="メイリオ"/>
              </a:rPr>
              <a:t>保存する</a:t>
            </a:r>
            <a:endParaRPr lang="en-US" sz="600" b="0" strike="noStrike" spc="-1">
              <a:latin typeface="Arial"/>
            </a:endParaRPr>
          </a:p>
        </p:txBody>
      </p:sp>
      <p:sp>
        <p:nvSpPr>
          <p:cNvPr id="365" name="テキスト ボックス 17"/>
          <p:cNvSpPr/>
          <p:nvPr/>
        </p:nvSpPr>
        <p:spPr>
          <a:xfrm>
            <a:off x="618480" y="985680"/>
            <a:ext cx="508968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575E75"/>
                </a:solidFill>
                <a:latin typeface="メイリオ"/>
                <a:ea typeface="メイリオ"/>
              </a:rPr>
              <a:t>プログラムをパソコンにほぞんしよう！</a:t>
            </a:r>
            <a:endParaRPr lang="en-US" sz="1800" b="0" strike="noStrike" spc="-1">
              <a:latin typeface="Arial"/>
            </a:endParaRPr>
          </a:p>
        </p:txBody>
      </p:sp>
      <p:sp>
        <p:nvSpPr>
          <p:cNvPr id="366" name="テキスト ボックス 18"/>
          <p:cNvSpPr/>
          <p:nvPr/>
        </p:nvSpPr>
        <p:spPr>
          <a:xfrm>
            <a:off x="944279" y="2024580"/>
            <a:ext cx="7968901" cy="1112954"/>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200000"/>
              </a:lnSpc>
            </a:pPr>
            <a:r>
              <a:rPr lang="en-US" sz="1800" b="0" strike="noStrike" spc="-1" dirty="0">
                <a:solidFill>
                  <a:srgbClr val="575E75"/>
                </a:solidFill>
                <a:latin typeface="メイリオ"/>
                <a:ea typeface="メイリオ"/>
              </a:rPr>
              <a:t>※</a:t>
            </a:r>
            <a:r>
              <a:rPr lang="ja-JP" sz="1800" b="0" strike="noStrike" spc="-1" dirty="0">
                <a:solidFill>
                  <a:srgbClr val="575E75"/>
                </a:solidFill>
                <a:latin typeface="メイリオ"/>
                <a:ea typeface="メイリオ"/>
              </a:rPr>
              <a:t>とぎれているけど、「ファ…」とかいているところクリックしてね。</a:t>
            </a:r>
            <a:br>
              <a:rPr dirty="0"/>
            </a:br>
            <a:endParaRPr lang="en-US" sz="1800" b="0" strike="noStrike" spc="-1" dirty="0">
              <a:latin typeface="Arial"/>
            </a:endParaRPr>
          </a:p>
        </p:txBody>
      </p:sp>
      <p:sp>
        <p:nvSpPr>
          <p:cNvPr id="367" name="テキスト ボックス 23"/>
          <p:cNvSpPr/>
          <p:nvPr/>
        </p:nvSpPr>
        <p:spPr>
          <a:xfrm>
            <a:off x="964904" y="1526680"/>
            <a:ext cx="60696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ファイル　　→　「コンピュータにほぞん」をえらぶ</a:t>
            </a:r>
            <a:endParaRPr lang="en-US" sz="1800" b="0" strike="noStrike" spc="-1" dirty="0">
              <a:latin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PlaceHolder 1"/>
          <p:cNvSpPr>
            <a:spLocks noGrp="1"/>
          </p:cNvSpPr>
          <p:nvPr>
            <p:ph type="title"/>
          </p:nvPr>
        </p:nvSpPr>
        <p:spPr>
          <a:xfrm>
            <a:off x="334800" y="375480"/>
            <a:ext cx="8696520" cy="83880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ミッション</a:t>
            </a:r>
            <a:r>
              <a:rPr lang="en-US" sz="2700" b="1" strike="noStrike" spc="-46">
                <a:solidFill>
                  <a:srgbClr val="000000"/>
                </a:solidFill>
                <a:latin typeface="Meiryo UI"/>
                <a:ea typeface="Meiryo UI"/>
              </a:rPr>
              <a:t>1</a:t>
            </a:r>
            <a:r>
              <a:rPr lang="ja-JP" sz="2700" b="1" strike="noStrike" spc="-46">
                <a:solidFill>
                  <a:srgbClr val="000000"/>
                </a:solidFill>
                <a:latin typeface="Meiryo UI"/>
                <a:ea typeface="Meiryo UI"/>
              </a:rPr>
              <a:t>：パンダにごうかく・ふごうかくをはんていしてもらおう</a:t>
            </a:r>
            <a:endParaRPr lang="en-US" sz="2700" b="0" strike="noStrike" spc="-1">
              <a:latin typeface="Arial"/>
            </a:endParaRPr>
          </a:p>
        </p:txBody>
      </p:sp>
      <p:grpSp>
        <p:nvGrpSpPr>
          <p:cNvPr id="369" name="グループ化 3"/>
          <p:cNvGrpSpPr/>
          <p:nvPr/>
        </p:nvGrpSpPr>
        <p:grpSpPr>
          <a:xfrm>
            <a:off x="1092240" y="2574360"/>
            <a:ext cx="6957720" cy="3886920"/>
            <a:chOff x="1092240" y="2574360"/>
            <a:chExt cx="6957720" cy="3886920"/>
          </a:xfrm>
        </p:grpSpPr>
        <p:pic>
          <p:nvPicPr>
            <p:cNvPr id="370" name="図 9"/>
            <p:cNvPicPr/>
            <p:nvPr/>
          </p:nvPicPr>
          <p:blipFill>
            <a:blip r:embed="rId2"/>
            <a:stretch/>
          </p:blipFill>
          <p:spPr>
            <a:xfrm>
              <a:off x="1092240" y="2574360"/>
              <a:ext cx="6957720" cy="3886920"/>
            </a:xfrm>
            <a:prstGeom prst="rect">
              <a:avLst/>
            </a:prstGeom>
            <a:ln w="0">
              <a:noFill/>
            </a:ln>
          </p:spPr>
        </p:pic>
        <p:sp>
          <p:nvSpPr>
            <p:cNvPr id="371" name="四角形: 角を丸くする 24"/>
            <p:cNvSpPr/>
            <p:nvPr/>
          </p:nvSpPr>
          <p:spPr>
            <a:xfrm>
              <a:off x="5646240" y="5998680"/>
              <a:ext cx="1100880" cy="36504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372" name="テキスト ボックス 2"/>
            <p:cNvSpPr/>
            <p:nvPr/>
          </p:nvSpPr>
          <p:spPr>
            <a:xfrm>
              <a:off x="2572920" y="5259240"/>
              <a:ext cx="2078979" cy="153888"/>
            </a:xfrm>
            <a:prstGeom prst="rect">
              <a:avLst/>
            </a:prstGeom>
            <a:solidFill>
              <a:schemeClr val="bg1"/>
            </a:solidFill>
            <a:ln w="0">
              <a:noFill/>
            </a:ln>
          </p:spPr>
          <p:style>
            <a:lnRef idx="0">
              <a:scrgbClr r="0" g="0" b="0"/>
            </a:lnRef>
            <a:fillRef idx="0">
              <a:scrgbClr r="0" g="0" b="0"/>
            </a:fillRef>
            <a:effectRef idx="0">
              <a:scrgbClr r="0" g="0" b="0"/>
            </a:effectRef>
            <a:fontRef idx="minor"/>
          </p:style>
          <p:txBody>
            <a:bodyPr wrap="square" lIns="0" tIns="0" rIns="90000" bIns="0" anchor="t">
              <a:spAutoFit/>
            </a:bodyPr>
            <a:lstStyle/>
            <a:p>
              <a:pPr>
                <a:lnSpc>
                  <a:spcPct val="100000"/>
                </a:lnSpc>
              </a:pPr>
              <a:r>
                <a:rPr lang="en-US" sz="1000" b="0" strike="noStrike" spc="-1" dirty="0">
                  <a:solidFill>
                    <a:srgbClr val="000000"/>
                  </a:solidFill>
                  <a:latin typeface="メイリオ"/>
                  <a:ea typeface="メイリオ"/>
                </a:rPr>
                <a:t>(</a:t>
              </a:r>
              <a:r>
                <a:rPr lang="ja-JP" altLang="en-US" sz="1000" b="0" strike="noStrike" spc="-1" dirty="0">
                  <a:solidFill>
                    <a:srgbClr val="000000"/>
                  </a:solidFill>
                  <a:latin typeface="メイリオ"/>
                  <a:ea typeface="メイリオ"/>
                </a:rPr>
                <a:t>じぶんのなまえ）</a:t>
              </a:r>
              <a:r>
                <a:rPr lang="en-US" altLang="ja-JP" sz="1000" spc="-1" dirty="0">
                  <a:solidFill>
                    <a:srgbClr val="000000"/>
                  </a:solidFill>
                  <a:latin typeface="メイリオ"/>
                  <a:ea typeface="メイリオ"/>
                </a:rPr>
                <a:t>7</a:t>
              </a:r>
              <a:r>
                <a:rPr lang="en-US" sz="1000" b="0" strike="noStrike" spc="-1" dirty="0">
                  <a:solidFill>
                    <a:srgbClr val="000000"/>
                  </a:solidFill>
                  <a:latin typeface="メイリオ"/>
                  <a:ea typeface="メイリオ"/>
                </a:rPr>
                <a:t>-1</a:t>
              </a:r>
              <a:r>
                <a:rPr lang="ja-JP" sz="1000" b="0" strike="noStrike" spc="-1" dirty="0">
                  <a:solidFill>
                    <a:srgbClr val="000000"/>
                  </a:solidFill>
                  <a:latin typeface="メイリオ"/>
                  <a:ea typeface="メイリオ"/>
                </a:rPr>
                <a:t>じょうけん</a:t>
              </a:r>
              <a:endParaRPr lang="en-US" sz="1000" b="0" strike="noStrike" spc="-1" dirty="0">
                <a:latin typeface="Arial"/>
              </a:endParaRPr>
            </a:p>
          </p:txBody>
        </p:sp>
        <p:sp>
          <p:nvSpPr>
            <p:cNvPr id="373" name="四角形: 角を丸くする 23"/>
            <p:cNvSpPr/>
            <p:nvPr/>
          </p:nvSpPr>
          <p:spPr>
            <a:xfrm>
              <a:off x="2486160" y="5166000"/>
              <a:ext cx="2085840" cy="32364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sp>
        <p:nvSpPr>
          <p:cNvPr id="374" name="テキスト ボックス 41"/>
          <p:cNvSpPr/>
          <p:nvPr/>
        </p:nvSpPr>
        <p:spPr>
          <a:xfrm>
            <a:off x="594720" y="1368360"/>
            <a:ext cx="8547840" cy="112962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ファイルめいを「（じぶんのなまえ）ほそく</a:t>
            </a:r>
            <a:r>
              <a:rPr lang="en-US" sz="1800" b="0" strike="noStrike" spc="-1" dirty="0">
                <a:solidFill>
                  <a:srgbClr val="575E75"/>
                </a:solidFill>
                <a:latin typeface="メイリオ"/>
                <a:ea typeface="メイリオ"/>
              </a:rPr>
              <a:t>2-1</a:t>
            </a:r>
            <a:r>
              <a:rPr lang="ja-JP" sz="1800" b="0" strike="noStrike" spc="-1" dirty="0">
                <a:solidFill>
                  <a:srgbClr val="575E75"/>
                </a:solidFill>
                <a:latin typeface="メイリオ"/>
                <a:ea typeface="メイリオ"/>
              </a:rPr>
              <a:t>じょうけんぶんき」にして</a:t>
            </a:r>
            <a:endParaRPr lang="en-US" altLang="ja-JP" sz="1800" b="0" strike="noStrike" spc="-1" dirty="0">
              <a:solidFill>
                <a:srgbClr val="575E75"/>
              </a:solidFill>
              <a:latin typeface="メイリオ"/>
              <a:ea typeface="メイリオ"/>
            </a:endParaRPr>
          </a:p>
          <a:p>
            <a:pPr>
              <a:lnSpc>
                <a:spcPct val="200000"/>
              </a:lnSpc>
            </a:pPr>
            <a:r>
              <a:rPr lang="ja-JP" sz="1800" b="0" strike="noStrike" spc="-1" dirty="0">
                <a:solidFill>
                  <a:srgbClr val="575E75"/>
                </a:solidFill>
                <a:latin typeface="メイリオ"/>
                <a:ea typeface="メイリオ"/>
              </a:rPr>
              <a:t>「ほぞん」ボタンをおす</a:t>
            </a:r>
            <a:endParaRPr lang="en-US" sz="1800" b="0" strike="noStrike" spc="-1" dirty="0">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 name="PlaceHolder 1"/>
          <p:cNvSpPr>
            <a:spLocks noGrp="1"/>
          </p:cNvSpPr>
          <p:nvPr>
            <p:ph type="title"/>
          </p:nvPr>
        </p:nvSpPr>
        <p:spPr>
          <a:xfrm>
            <a:off x="334800" y="375480"/>
            <a:ext cx="8638920" cy="83880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ミッション</a:t>
            </a:r>
            <a:r>
              <a:rPr lang="en-US" sz="2700" b="1" strike="noStrike" spc="-46">
                <a:solidFill>
                  <a:srgbClr val="000000"/>
                </a:solidFill>
                <a:latin typeface="Meiryo UI"/>
                <a:ea typeface="Meiryo UI"/>
              </a:rPr>
              <a:t>1</a:t>
            </a:r>
            <a:r>
              <a:rPr lang="ja-JP" sz="2700" b="1" strike="noStrike" spc="-46">
                <a:solidFill>
                  <a:srgbClr val="000000"/>
                </a:solidFill>
                <a:latin typeface="Meiryo UI"/>
                <a:ea typeface="Meiryo UI"/>
              </a:rPr>
              <a:t>：パンダにごうかく・ふごうかくをはんていしてもらおう</a:t>
            </a:r>
            <a:endParaRPr lang="en-US" sz="2700" b="0" strike="noStrike" spc="-1">
              <a:latin typeface="Arial"/>
            </a:endParaRPr>
          </a:p>
        </p:txBody>
      </p:sp>
      <p:sp>
        <p:nvSpPr>
          <p:cNvPr id="376" name="テキスト ボックス 23"/>
          <p:cNvSpPr/>
          <p:nvPr/>
        </p:nvSpPr>
        <p:spPr>
          <a:xfrm>
            <a:off x="618480" y="1092240"/>
            <a:ext cx="508968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575E75"/>
                </a:solidFill>
                <a:latin typeface="メイリオ"/>
                <a:ea typeface="メイリオ"/>
              </a:rPr>
              <a:t>プログラムをうごかそう！</a:t>
            </a:r>
            <a:endParaRPr lang="en-US" sz="1800" b="0" strike="noStrike" spc="-1">
              <a:latin typeface="Arial"/>
            </a:endParaRPr>
          </a:p>
        </p:txBody>
      </p:sp>
      <p:grpSp>
        <p:nvGrpSpPr>
          <p:cNvPr id="377" name="グループ化 7"/>
          <p:cNvGrpSpPr/>
          <p:nvPr/>
        </p:nvGrpSpPr>
        <p:grpSpPr>
          <a:xfrm>
            <a:off x="334800" y="2786760"/>
            <a:ext cx="8638920" cy="3323160"/>
            <a:chOff x="334800" y="2786760"/>
            <a:chExt cx="8638920" cy="3323160"/>
          </a:xfrm>
        </p:grpSpPr>
        <p:pic>
          <p:nvPicPr>
            <p:cNvPr id="378" name="図 19"/>
            <p:cNvPicPr/>
            <p:nvPr/>
          </p:nvPicPr>
          <p:blipFill>
            <a:blip r:embed="rId2"/>
            <a:stretch/>
          </p:blipFill>
          <p:spPr>
            <a:xfrm>
              <a:off x="334800" y="2786760"/>
              <a:ext cx="8638920" cy="3323160"/>
            </a:xfrm>
            <a:prstGeom prst="rect">
              <a:avLst/>
            </a:prstGeom>
            <a:ln w="0">
              <a:noFill/>
            </a:ln>
          </p:spPr>
        </p:pic>
        <p:sp>
          <p:nvSpPr>
            <p:cNvPr id="379" name="テキスト ボックス 20"/>
            <p:cNvSpPr/>
            <p:nvPr/>
          </p:nvSpPr>
          <p:spPr>
            <a:xfrm>
              <a:off x="1779120" y="4087800"/>
              <a:ext cx="5608800" cy="699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200000"/>
                </a:lnSpc>
              </a:pPr>
              <a:r>
                <a:rPr lang="ja-JP" sz="2000" b="1" strike="noStrike" spc="-1">
                  <a:solidFill>
                    <a:srgbClr val="C55A11"/>
                  </a:solidFill>
                  <a:latin typeface="メイリオ"/>
                  <a:ea typeface="メイリオ"/>
                </a:rPr>
                <a:t>めいれいどおりにうごいたかな？</a:t>
              </a:r>
              <a:endParaRPr lang="en-US" sz="2000" b="0" strike="noStrike" spc="-1">
                <a:latin typeface="Arial"/>
              </a:endParaRPr>
            </a:p>
          </p:txBody>
        </p:sp>
      </p:grpSp>
      <p:grpSp>
        <p:nvGrpSpPr>
          <p:cNvPr id="380" name="グループ化 2"/>
          <p:cNvGrpSpPr/>
          <p:nvPr/>
        </p:nvGrpSpPr>
        <p:grpSpPr>
          <a:xfrm>
            <a:off x="1490400" y="2395440"/>
            <a:ext cx="7223400" cy="638280"/>
            <a:chOff x="1490400" y="2395440"/>
            <a:chExt cx="7223400" cy="638280"/>
          </a:xfrm>
        </p:grpSpPr>
        <p:pic>
          <p:nvPicPr>
            <p:cNvPr id="381" name="図 28"/>
            <p:cNvPicPr/>
            <p:nvPr/>
          </p:nvPicPr>
          <p:blipFill>
            <a:blip r:embed="rId3"/>
            <a:stretch/>
          </p:blipFill>
          <p:spPr>
            <a:xfrm>
              <a:off x="1490400" y="2486520"/>
              <a:ext cx="1020600" cy="484200"/>
            </a:xfrm>
            <a:prstGeom prst="rect">
              <a:avLst/>
            </a:prstGeom>
            <a:ln w="0">
              <a:noFill/>
            </a:ln>
          </p:spPr>
        </p:pic>
        <p:sp>
          <p:nvSpPr>
            <p:cNvPr id="382" name="四角形: 角を丸くする 29"/>
            <p:cNvSpPr/>
            <p:nvPr/>
          </p:nvSpPr>
          <p:spPr>
            <a:xfrm>
              <a:off x="1495080" y="2477880"/>
              <a:ext cx="513360" cy="48420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383" name="テキスト ボックス 31"/>
            <p:cNvSpPr/>
            <p:nvPr/>
          </p:nvSpPr>
          <p:spPr>
            <a:xfrm>
              <a:off x="2467080" y="2395440"/>
              <a:ext cx="624672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ボタンをおして、ステージをおおきくしてうごかそう！</a:t>
              </a:r>
              <a:endParaRPr lang="en-US" sz="1800" b="0" strike="noStrike" spc="-1">
                <a:latin typeface="Arial"/>
              </a:endParaRPr>
            </a:p>
          </p:txBody>
        </p:sp>
      </p:grpSp>
      <p:sp>
        <p:nvSpPr>
          <p:cNvPr id="384" name="テキスト ボックス 30"/>
          <p:cNvSpPr/>
          <p:nvPr/>
        </p:nvSpPr>
        <p:spPr>
          <a:xfrm>
            <a:off x="1490400" y="1730520"/>
            <a:ext cx="632772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プログラムがうごくかたしかめよう！</a:t>
            </a:r>
            <a:endParaRPr lang="en-US" sz="1800" b="0" strike="noStrike" spc="-1" dirty="0">
              <a:latin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PlaceHolder 1"/>
          <p:cNvSpPr>
            <a:spLocks noGrp="1"/>
          </p:cNvSpPr>
          <p:nvPr>
            <p:ph type="title"/>
          </p:nvPr>
        </p:nvSpPr>
        <p:spPr>
          <a:xfrm>
            <a:off x="319320" y="24444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ミッション</a:t>
            </a:r>
            <a:r>
              <a:rPr lang="en-US" sz="2700" b="1" strike="noStrike" spc="-46">
                <a:solidFill>
                  <a:srgbClr val="000000"/>
                </a:solidFill>
                <a:latin typeface="Meiryo UI"/>
                <a:ea typeface="Meiryo UI"/>
              </a:rPr>
              <a:t>2</a:t>
            </a:r>
            <a:r>
              <a:rPr lang="ja-JP" sz="2700" b="1" strike="noStrike" spc="-46">
                <a:solidFill>
                  <a:srgbClr val="000000"/>
                </a:solidFill>
                <a:latin typeface="Meiryo UI"/>
                <a:ea typeface="Meiryo UI"/>
              </a:rPr>
              <a:t>：パンダをやじるしキーでそうさしよう！</a:t>
            </a:r>
            <a:endParaRPr lang="en-US" sz="2700" b="0" strike="noStrike" spc="-1">
              <a:latin typeface="Arial"/>
            </a:endParaRPr>
          </a:p>
        </p:txBody>
      </p:sp>
      <p:sp>
        <p:nvSpPr>
          <p:cNvPr id="386" name="テキスト ボックス 10"/>
          <p:cNvSpPr/>
          <p:nvPr/>
        </p:nvSpPr>
        <p:spPr>
          <a:xfrm>
            <a:off x="214920" y="593022"/>
            <a:ext cx="8789040" cy="699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2000" b="1" strike="noStrike" spc="-1" dirty="0">
                <a:solidFill>
                  <a:srgbClr val="C00000"/>
                </a:solidFill>
                <a:latin typeface="メイリオ"/>
                <a:ea typeface="メイリオ"/>
              </a:rPr>
              <a:t>つぎのようにうごくプログラムをつくってみよう！</a:t>
            </a:r>
            <a:endParaRPr lang="en-US" sz="2000" b="0" strike="noStrike" spc="-1" dirty="0">
              <a:latin typeface="Arial"/>
            </a:endParaRPr>
          </a:p>
        </p:txBody>
      </p:sp>
      <p:pic>
        <p:nvPicPr>
          <p:cNvPr id="387" name="図 386">
            <a:hlinkClick r:id="" action="ppaction://media"/>
          </p:cNvPr>
          <p:cNvPicPr/>
          <p:nvPr>
            <a:videoFile r:link="rId2"/>
            <p:extLst>
              <p:ext uri="{DAA4B4D4-6D71-4841-9C94-3DE7FCFB9230}">
                <p14:media xmlns:p14="http://schemas.microsoft.com/office/powerpoint/2010/main" r:embed="rId1"/>
              </p:ext>
            </p:extLst>
          </p:nvPr>
        </p:nvPicPr>
        <p:blipFill>
          <a:blip r:embed="rId4"/>
          <a:stretch>
            <a:fillRect/>
          </a:stretch>
        </p:blipFill>
        <p:spPr>
          <a:xfrm>
            <a:off x="4341060" y="1790969"/>
            <a:ext cx="4600440" cy="4086181"/>
          </a:xfrm>
          <a:prstGeom prst="rect">
            <a:avLst/>
          </a:prstGeom>
          <a:ln w="0">
            <a:noFill/>
          </a:ln>
        </p:spPr>
      </p:pic>
      <p:grpSp>
        <p:nvGrpSpPr>
          <p:cNvPr id="389" name="グループ化 8"/>
          <p:cNvGrpSpPr/>
          <p:nvPr/>
        </p:nvGrpSpPr>
        <p:grpSpPr>
          <a:xfrm>
            <a:off x="202500" y="1988890"/>
            <a:ext cx="8613000" cy="4869110"/>
            <a:chOff x="265500" y="1482751"/>
            <a:chExt cx="8613000" cy="4869110"/>
          </a:xfrm>
        </p:grpSpPr>
        <p:sp>
          <p:nvSpPr>
            <p:cNvPr id="390" name="テキスト ボックス 13"/>
            <p:cNvSpPr/>
            <p:nvPr/>
          </p:nvSpPr>
          <p:spPr>
            <a:xfrm>
              <a:off x="265500" y="1482751"/>
              <a:ext cx="8613000" cy="486911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50000"/>
                </a:lnSpc>
              </a:pPr>
              <a:r>
                <a:rPr lang="ja-JP" sz="1800" b="0" strike="noStrike" spc="-1" dirty="0">
                  <a:solidFill>
                    <a:srgbClr val="575E75"/>
                  </a:solidFill>
                  <a:latin typeface="メイリオ"/>
                  <a:ea typeface="メイリオ"/>
                </a:rPr>
                <a:t>・みぎやじるしキーがおされたら、</a:t>
              </a:r>
              <a:endParaRPr lang="en-US" altLang="ja-JP" spc="-1" dirty="0">
                <a:latin typeface="Arial"/>
              </a:endParaRPr>
            </a:p>
            <a:p>
              <a:pPr>
                <a:lnSpc>
                  <a:spcPct val="150000"/>
                </a:lnSpc>
              </a:pPr>
              <a:r>
                <a:rPr lang="en-US" altLang="ja-JP" sz="1800" b="0" strike="noStrike" spc="-1" dirty="0">
                  <a:solidFill>
                    <a:srgbClr val="575E75"/>
                  </a:solidFill>
                  <a:latin typeface="Arial"/>
                  <a:ea typeface="メイリオ"/>
                </a:rPr>
                <a:t>    </a:t>
              </a:r>
              <a:r>
                <a:rPr lang="ja-JP" sz="1800" b="0" strike="noStrike" spc="-1" dirty="0">
                  <a:solidFill>
                    <a:srgbClr val="575E75"/>
                  </a:solidFill>
                  <a:latin typeface="メイリオ"/>
                  <a:ea typeface="メイリオ"/>
                </a:rPr>
                <a:t>みぎにうごく。</a:t>
              </a:r>
              <a:endParaRPr lang="en-US" sz="1800" b="0" strike="noStrike" spc="-1" dirty="0">
                <a:latin typeface="Arial"/>
              </a:endParaRPr>
            </a:p>
            <a:p>
              <a:pPr>
                <a:lnSpc>
                  <a:spcPct val="150000"/>
                </a:lnSpc>
              </a:pPr>
              <a:r>
                <a:rPr lang="ja-JP" sz="1800" b="0" strike="noStrike" spc="-1" dirty="0">
                  <a:solidFill>
                    <a:srgbClr val="575E75"/>
                  </a:solidFill>
                  <a:latin typeface="メイリオ"/>
                  <a:ea typeface="メイリオ"/>
                </a:rPr>
                <a:t>・ひだりやじるしキーがおされたら、</a:t>
              </a:r>
              <a:endParaRPr lang="en-US" sz="1800" b="0" strike="noStrike" spc="-1" dirty="0">
                <a:latin typeface="Arial"/>
              </a:endParaRPr>
            </a:p>
            <a:p>
              <a:pPr>
                <a:lnSpc>
                  <a:spcPct val="150000"/>
                </a:lnSpc>
              </a:pP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ひだりにうごく。</a:t>
              </a:r>
              <a:endParaRPr lang="en-US" sz="1800" b="0" strike="noStrike" spc="-1" dirty="0">
                <a:latin typeface="Arial"/>
              </a:endParaRPr>
            </a:p>
            <a:p>
              <a:pPr>
                <a:lnSpc>
                  <a:spcPct val="150000"/>
                </a:lnSpc>
              </a:pPr>
              <a:r>
                <a:rPr lang="ja-JP" sz="1800" b="0" strike="noStrike" spc="-1" dirty="0">
                  <a:solidFill>
                    <a:srgbClr val="575E75"/>
                  </a:solidFill>
                  <a:latin typeface="メイリオ"/>
                  <a:ea typeface="メイリオ"/>
                </a:rPr>
                <a:t>・うえやじるしキーがおされたら、</a:t>
              </a:r>
              <a:endParaRPr lang="en-US" sz="1800" b="0" strike="noStrike" spc="-1" dirty="0">
                <a:latin typeface="Arial"/>
              </a:endParaRPr>
            </a:p>
            <a:p>
              <a:pPr>
                <a:lnSpc>
                  <a:spcPct val="150000"/>
                </a:lnSpc>
              </a:pP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うえにうごく。</a:t>
              </a:r>
              <a:endParaRPr lang="en-US" sz="1800" b="0" strike="noStrike" spc="-1" dirty="0">
                <a:latin typeface="Arial"/>
              </a:endParaRPr>
            </a:p>
            <a:p>
              <a:pPr>
                <a:lnSpc>
                  <a:spcPct val="150000"/>
                </a:lnSpc>
              </a:pPr>
              <a:r>
                <a:rPr lang="ja-JP" sz="1800" b="0" strike="noStrike" spc="-1" dirty="0">
                  <a:solidFill>
                    <a:srgbClr val="575E75"/>
                  </a:solidFill>
                  <a:latin typeface="メイリオ"/>
                  <a:ea typeface="メイリオ"/>
                </a:rPr>
                <a:t>・したやじるしキーがおされたら、</a:t>
              </a:r>
              <a:endParaRPr lang="en-US" sz="1800" b="0" strike="noStrike" spc="-1" dirty="0">
                <a:latin typeface="Arial"/>
              </a:endParaRPr>
            </a:p>
            <a:p>
              <a:pPr>
                <a:lnSpc>
                  <a:spcPct val="150000"/>
                </a:lnSpc>
              </a:pP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したにうごく。</a:t>
              </a:r>
              <a:endParaRPr lang="en-US" altLang="ja-JP" spc="-1" dirty="0">
                <a:solidFill>
                  <a:srgbClr val="575E75"/>
                </a:solidFill>
                <a:latin typeface="メイリオ"/>
                <a:ea typeface="メイリオ"/>
              </a:endParaRPr>
            </a:p>
            <a:p>
              <a:pPr>
                <a:lnSpc>
                  <a:spcPct val="150000"/>
                </a:lnSpc>
              </a:pPr>
              <a:endParaRPr lang="en-US" sz="1800" b="0" strike="noStrike" spc="-1" dirty="0">
                <a:latin typeface="Arial"/>
              </a:endParaRPr>
            </a:p>
            <a:p>
              <a:pPr>
                <a:lnSpc>
                  <a:spcPct val="200000"/>
                </a:lnSpc>
              </a:pPr>
              <a:r>
                <a:rPr lang="ja-JP" sz="1800" b="0" strike="noStrike" spc="-1" dirty="0">
                  <a:solidFill>
                    <a:srgbClr val="575E75"/>
                  </a:solidFill>
                  <a:latin typeface="メイリオ"/>
                  <a:ea typeface="メイリオ"/>
                </a:rPr>
                <a:t>うごくめいれいをだすブロックは</a:t>
              </a:r>
              <a:endParaRPr lang="en-US" sz="1800" b="0" strike="noStrike" spc="-1" dirty="0">
                <a:latin typeface="Arial"/>
              </a:endParaRPr>
            </a:p>
            <a:p>
              <a:pPr>
                <a:lnSpc>
                  <a:spcPct val="200000"/>
                </a:lnSpc>
              </a:pPr>
              <a:r>
                <a:rPr lang="ja-JP" sz="1800" b="0" strike="noStrike" spc="-1" dirty="0">
                  <a:solidFill>
                    <a:srgbClr val="575E75"/>
                  </a:solidFill>
                  <a:latin typeface="メイリオ"/>
                  <a:ea typeface="メイリオ"/>
                </a:rPr>
                <a:t>　　　　　　　　　　　　　　　</a:t>
              </a:r>
              <a:endParaRPr lang="en-US" sz="1800" b="0" strike="noStrike" spc="-1" dirty="0">
                <a:latin typeface="Arial"/>
              </a:endParaRPr>
            </a:p>
          </p:txBody>
        </p:sp>
        <p:pic>
          <p:nvPicPr>
            <p:cNvPr id="391" name="図 2"/>
            <p:cNvPicPr/>
            <p:nvPr/>
          </p:nvPicPr>
          <p:blipFill>
            <a:blip r:embed="rId5"/>
            <a:stretch/>
          </p:blipFill>
          <p:spPr>
            <a:xfrm>
              <a:off x="379080" y="5801992"/>
              <a:ext cx="1502280" cy="444240"/>
            </a:xfrm>
            <a:prstGeom prst="rect">
              <a:avLst/>
            </a:prstGeom>
            <a:ln w="0">
              <a:noFill/>
            </a:ln>
          </p:spPr>
        </p:pic>
        <p:pic>
          <p:nvPicPr>
            <p:cNvPr id="392" name="図 7"/>
            <p:cNvPicPr/>
            <p:nvPr/>
          </p:nvPicPr>
          <p:blipFill>
            <a:blip r:embed="rId6"/>
            <a:stretch/>
          </p:blipFill>
          <p:spPr>
            <a:xfrm>
              <a:off x="1950840" y="5821792"/>
              <a:ext cx="1811520" cy="404280"/>
            </a:xfrm>
            <a:prstGeom prst="rect">
              <a:avLst/>
            </a:prstGeom>
            <a:ln w="0">
              <a:noFill/>
            </a:ln>
          </p:spPr>
        </p:pic>
      </p:grpSp>
      <p:sp>
        <p:nvSpPr>
          <p:cNvPr id="11" name="テキスト ボックス 10">
            <a:extLst>
              <a:ext uri="{FF2B5EF4-FFF2-40B4-BE49-F238E27FC236}">
                <a16:creationId xmlns:a16="http://schemas.microsoft.com/office/drawing/2014/main" id="{754CA7BB-8A08-43BE-B188-1EE9C742B5A3}"/>
              </a:ext>
            </a:extLst>
          </p:cNvPr>
          <p:cNvSpPr txBox="1"/>
          <p:nvPr/>
        </p:nvSpPr>
        <p:spPr>
          <a:xfrm>
            <a:off x="214920" y="1091489"/>
            <a:ext cx="8613000" cy="577081"/>
          </a:xfrm>
          <a:prstGeom prst="rect">
            <a:avLst/>
          </a:prstGeom>
          <a:noFill/>
        </p:spPr>
        <p:txBody>
          <a:bodyPr wrap="square">
            <a:spAutoFit/>
          </a:bodyPr>
          <a:lstStyle/>
          <a:p>
            <a:pPr>
              <a:lnSpc>
                <a:spcPct val="200000"/>
              </a:lnSpc>
            </a:pPr>
            <a:r>
              <a:rPr lang="ja-JP" altLang="ja-JP" sz="1800" b="0" strike="noStrike" spc="-1" dirty="0">
                <a:solidFill>
                  <a:srgbClr val="575E75"/>
                </a:solidFill>
                <a:latin typeface="メイリオ"/>
                <a:ea typeface="メイリオ"/>
              </a:rPr>
              <a:t>さいしょ、パンダはがめんのちゅうおうにいます。いかをずっとくりかえします。</a:t>
            </a:r>
            <a:endParaRPr lang="en-US" altLang="ja-JP" sz="1800" b="0" strike="noStrike" spc="-1" dirty="0">
              <a:latin typeface="Arial"/>
            </a:endParaRPr>
          </a:p>
        </p:txBody>
      </p:sp>
      <p:sp>
        <p:nvSpPr>
          <p:cNvPr id="13" name="テキスト ボックス 12">
            <a:extLst>
              <a:ext uri="{FF2B5EF4-FFF2-40B4-BE49-F238E27FC236}">
                <a16:creationId xmlns:a16="http://schemas.microsoft.com/office/drawing/2014/main" id="{3888E5EB-670A-4C3B-95E8-1E87961CE7BC}"/>
              </a:ext>
            </a:extLst>
          </p:cNvPr>
          <p:cNvSpPr txBox="1"/>
          <p:nvPr/>
        </p:nvSpPr>
        <p:spPr>
          <a:xfrm>
            <a:off x="3699360" y="6351344"/>
            <a:ext cx="1745282" cy="369332"/>
          </a:xfrm>
          <a:prstGeom prst="rect">
            <a:avLst/>
          </a:prstGeom>
          <a:noFill/>
        </p:spPr>
        <p:txBody>
          <a:bodyPr wrap="square">
            <a:spAutoFit/>
          </a:bodyPr>
          <a:lstStyle/>
          <a:p>
            <a:r>
              <a:rPr lang="ja-JP" altLang="ja-JP" sz="1800" b="0" strike="noStrike" spc="-1" dirty="0">
                <a:solidFill>
                  <a:srgbClr val="575E75"/>
                </a:solidFill>
                <a:latin typeface="メイリオ"/>
                <a:ea typeface="メイリオ"/>
              </a:rPr>
              <a:t>をつかいます。</a:t>
            </a:r>
            <a:endParaRPr lang="ja-JP" altLang="en-US" dirty="0"/>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Class="mediacall" fill="hold" nodeType="clickEffect">
                                  <p:stCondLst>
                                    <p:cond delay="0"/>
                                  </p:stCondLst>
                                  <p:childTnLst>
                                    <p:cmd type="call" cmd="playFrom(0.0)">
                                      <p:cBhvr>
                                        <p:cTn id="6" dur="21900" fill="hold"/>
                                        <p:tgtEl>
                                          <p:spTgt spid="387"/>
                                        </p:tgtEl>
                                      </p:cBhvr>
                                    </p:cmd>
                                  </p:childTnLst>
                                </p:cTn>
                              </p:par>
                            </p:childTnLst>
                          </p:cTn>
                        </p:par>
                      </p:childTnLst>
                    </p:cTn>
                  </p:par>
                </p:childTnLst>
              </p:cTn>
              <p:prevCondLst>
                <p:cond evt="onPrev" delay="0">
                  <p:tgtEl>
                    <p:sldTgt/>
                  </p:tgtEl>
                </p:cond>
              </p:prevCondLst>
              <p:nextCondLst>
                <p:cond evt="onNext" delay="0">
                  <p:tgtEl>
                    <p:sldTgt/>
                  </p:tgtEl>
                </p:cond>
              </p:nextCondLst>
            </p:seq>
            <p:seq>
              <p:cTn id="7" restart="whenNotActive" fill="hold" nodeType="interactiveSeq">
                <p:stCondLst>
                  <p:cond evt="onClick" delay="0">
                    <p:tgtEl>
                      <p:spTgt spid="387"/>
                    </p:tgtEl>
                  </p:cond>
                </p:stCondLst>
                <p:childTnLst>
                  <p:par>
                    <p:cTn id="8" fill="hold">
                      <p:stCondLst>
                        <p:cond evt="onClick" delay="0">
                          <p:tgtEl>
                            <p:spTgt spid="387"/>
                          </p:tgtEl>
                        </p:cond>
                      </p:stCondLst>
                      <p:childTnLst>
                        <p:par>
                          <p:cTn id="9" fill="hold">
                            <p:stCondLst>
                              <p:cond delay="0"/>
                            </p:stCondLst>
                            <p:childTnLst>
                              <p:par>
                                <p:cTn id="10" presetClass="mediacall" fill="hold" nodeType="clickEffect">
                                  <p:stCondLst>
                                    <p:cond delay="0"/>
                                  </p:stCondLst>
                                  <p:childTnLst>
                                    <p:cmd type="call" cmd="togglePause">
                                      <p:cBhvr>
                                        <p:cTn id="11" dur="1" fill="hold"/>
                                        <p:tgtEl>
                                          <p:spTgt spid="387"/>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3" name="図 3"/>
          <p:cNvPicPr/>
          <p:nvPr/>
        </p:nvPicPr>
        <p:blipFill>
          <a:blip r:embed="rId2"/>
          <a:stretch/>
        </p:blipFill>
        <p:spPr>
          <a:xfrm>
            <a:off x="1618560" y="2271685"/>
            <a:ext cx="3579840" cy="1954440"/>
          </a:xfrm>
          <a:prstGeom prst="rect">
            <a:avLst/>
          </a:prstGeom>
          <a:ln w="0">
            <a:noFill/>
          </a:ln>
        </p:spPr>
      </p:pic>
      <p:sp>
        <p:nvSpPr>
          <p:cNvPr id="394"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ミッション</a:t>
            </a:r>
            <a:r>
              <a:rPr lang="en-US" sz="2700" b="1" strike="noStrike" spc="-46">
                <a:solidFill>
                  <a:srgbClr val="000000"/>
                </a:solidFill>
                <a:latin typeface="Meiryo UI"/>
                <a:ea typeface="Meiryo UI"/>
              </a:rPr>
              <a:t>2</a:t>
            </a:r>
            <a:r>
              <a:rPr lang="ja-JP" sz="2700" b="1" strike="noStrike" spc="-46">
                <a:solidFill>
                  <a:srgbClr val="000000"/>
                </a:solidFill>
                <a:latin typeface="Meiryo UI"/>
                <a:ea typeface="Meiryo UI"/>
              </a:rPr>
              <a:t>：パンダをやじるしキーでそうさしよう！</a:t>
            </a:r>
            <a:endParaRPr lang="en-US" sz="2700" b="0" strike="noStrike" spc="-1">
              <a:latin typeface="Arial"/>
            </a:endParaRPr>
          </a:p>
        </p:txBody>
      </p:sp>
      <p:sp>
        <p:nvSpPr>
          <p:cNvPr id="395" name="テキスト ボックス 45"/>
          <p:cNvSpPr/>
          <p:nvPr/>
        </p:nvSpPr>
        <p:spPr>
          <a:xfrm>
            <a:off x="4254480" y="3473820"/>
            <a:ext cx="46782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「イベント」から　　　　　　をえらぶ。</a:t>
            </a:r>
            <a:endParaRPr lang="en-US" sz="1800" b="0" strike="noStrike" spc="-1" dirty="0">
              <a:latin typeface="Arial"/>
            </a:endParaRPr>
          </a:p>
        </p:txBody>
      </p:sp>
      <p:sp>
        <p:nvSpPr>
          <p:cNvPr id="396" name="テキスト ボックス 49"/>
          <p:cNvSpPr/>
          <p:nvPr/>
        </p:nvSpPr>
        <p:spPr>
          <a:xfrm>
            <a:off x="4291238" y="4268149"/>
            <a:ext cx="4883400" cy="112962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「うごき」から　　　　　　　　　　</a:t>
            </a:r>
            <a:r>
              <a:rPr lang="en-US" altLang="ja-JP" sz="1800" b="0" strike="noStrike" spc="-1" dirty="0">
                <a:solidFill>
                  <a:srgbClr val="575E75"/>
                </a:solidFill>
                <a:latin typeface="メイリオ"/>
                <a:ea typeface="メイリオ"/>
              </a:rPr>
              <a:t>   </a:t>
            </a:r>
          </a:p>
          <a:p>
            <a:pPr>
              <a:lnSpc>
                <a:spcPct val="200000"/>
              </a:lnSpc>
            </a:pP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をえらぶ。</a:t>
            </a:r>
            <a:endParaRPr lang="en-US" sz="1800" b="0" strike="noStrike" spc="-1" dirty="0">
              <a:latin typeface="Arial"/>
            </a:endParaRPr>
          </a:p>
        </p:txBody>
      </p:sp>
      <p:grpSp>
        <p:nvGrpSpPr>
          <p:cNvPr id="397" name="グループ化 56"/>
          <p:cNvGrpSpPr/>
          <p:nvPr/>
        </p:nvGrpSpPr>
        <p:grpSpPr>
          <a:xfrm>
            <a:off x="4291238" y="5439949"/>
            <a:ext cx="4439160" cy="1219680"/>
            <a:chOff x="4110480" y="4290840"/>
            <a:chExt cx="4439160" cy="1219680"/>
          </a:xfrm>
        </p:grpSpPr>
        <p:sp>
          <p:nvSpPr>
            <p:cNvPr id="398" name="テキスト ボックス 57"/>
            <p:cNvSpPr/>
            <p:nvPr/>
          </p:nvSpPr>
          <p:spPr>
            <a:xfrm>
              <a:off x="4110480" y="4323600"/>
              <a:ext cx="443916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「せいぎょ」から　　　　　　をえらぶ。</a:t>
              </a:r>
              <a:endParaRPr lang="en-US" sz="1800" b="0" strike="noStrike" spc="-1" dirty="0">
                <a:latin typeface="Arial"/>
              </a:endParaRPr>
            </a:p>
          </p:txBody>
        </p:sp>
        <p:pic>
          <p:nvPicPr>
            <p:cNvPr id="399" name="図 60"/>
            <p:cNvPicPr/>
            <p:nvPr/>
          </p:nvPicPr>
          <p:blipFill>
            <a:blip r:embed="rId3"/>
            <a:stretch/>
          </p:blipFill>
          <p:spPr>
            <a:xfrm>
              <a:off x="6089760" y="4290840"/>
              <a:ext cx="1212480" cy="775800"/>
            </a:xfrm>
            <a:prstGeom prst="rect">
              <a:avLst/>
            </a:prstGeom>
            <a:ln w="0">
              <a:noFill/>
            </a:ln>
          </p:spPr>
        </p:pic>
      </p:grpSp>
      <p:sp>
        <p:nvSpPr>
          <p:cNvPr id="400" name="直線矢印コネクタ 61"/>
          <p:cNvSpPr/>
          <p:nvPr/>
        </p:nvSpPr>
        <p:spPr>
          <a:xfrm>
            <a:off x="1228680" y="3855240"/>
            <a:ext cx="30852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401" name="直線矢印コネクタ 69"/>
          <p:cNvSpPr/>
          <p:nvPr/>
        </p:nvSpPr>
        <p:spPr>
          <a:xfrm>
            <a:off x="1228680" y="3125880"/>
            <a:ext cx="30852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pic>
        <p:nvPicPr>
          <p:cNvPr id="402" name="図 31"/>
          <p:cNvPicPr/>
          <p:nvPr/>
        </p:nvPicPr>
        <p:blipFill>
          <a:blip r:embed="rId4"/>
          <a:stretch/>
        </p:blipFill>
        <p:spPr>
          <a:xfrm>
            <a:off x="6126518" y="4424748"/>
            <a:ext cx="2587642" cy="461271"/>
          </a:xfrm>
          <a:prstGeom prst="rect">
            <a:avLst/>
          </a:prstGeom>
          <a:ln w="0">
            <a:noFill/>
          </a:ln>
        </p:spPr>
      </p:pic>
      <p:pic>
        <p:nvPicPr>
          <p:cNvPr id="403" name="図 34"/>
          <p:cNvPicPr/>
          <p:nvPr/>
        </p:nvPicPr>
        <p:blipFill>
          <a:blip r:embed="rId5"/>
          <a:stretch/>
        </p:blipFill>
        <p:spPr>
          <a:xfrm>
            <a:off x="6155640" y="3442860"/>
            <a:ext cx="1284840" cy="722520"/>
          </a:xfrm>
          <a:prstGeom prst="rect">
            <a:avLst/>
          </a:prstGeom>
          <a:ln w="0">
            <a:noFill/>
          </a:ln>
        </p:spPr>
      </p:pic>
      <p:grpSp>
        <p:nvGrpSpPr>
          <p:cNvPr id="404" name="グループ化 35"/>
          <p:cNvGrpSpPr/>
          <p:nvPr/>
        </p:nvGrpSpPr>
        <p:grpSpPr>
          <a:xfrm>
            <a:off x="520560" y="2914560"/>
            <a:ext cx="835200" cy="714203"/>
            <a:chOff x="520560" y="2914560"/>
            <a:chExt cx="835200" cy="714203"/>
          </a:xfrm>
        </p:grpSpPr>
        <p:grpSp>
          <p:nvGrpSpPr>
            <p:cNvPr id="405" name="グループ化 36"/>
            <p:cNvGrpSpPr/>
            <p:nvPr/>
          </p:nvGrpSpPr>
          <p:grpSpPr>
            <a:xfrm>
              <a:off x="520560" y="3002040"/>
              <a:ext cx="835200" cy="626723"/>
              <a:chOff x="520560" y="3002040"/>
              <a:chExt cx="835200" cy="626723"/>
            </a:xfrm>
          </p:grpSpPr>
          <p:pic>
            <p:nvPicPr>
              <p:cNvPr id="406" name="図 38"/>
              <p:cNvPicPr/>
              <p:nvPr/>
            </p:nvPicPr>
            <p:blipFill>
              <a:blip r:embed="rId6"/>
              <a:srcRect l="32624" t="15233" r="23892" b="47513"/>
              <a:stretch/>
            </p:blipFill>
            <p:spPr>
              <a:xfrm>
                <a:off x="751680" y="3002040"/>
                <a:ext cx="294840" cy="284400"/>
              </a:xfrm>
              <a:prstGeom prst="rect">
                <a:avLst/>
              </a:prstGeom>
              <a:ln w="0">
                <a:noFill/>
              </a:ln>
            </p:spPr>
          </p:pic>
          <p:sp>
            <p:nvSpPr>
              <p:cNvPr id="407" name="テキスト ボックス 39"/>
              <p:cNvSpPr/>
              <p:nvPr/>
            </p:nvSpPr>
            <p:spPr>
              <a:xfrm>
                <a:off x="520560" y="3322440"/>
                <a:ext cx="835200" cy="30632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400" b="0" strike="noStrike" spc="-1">
                    <a:solidFill>
                      <a:srgbClr val="000000"/>
                    </a:solidFill>
                    <a:latin typeface="+mn-ea"/>
                  </a:rPr>
                  <a:t>うごき</a:t>
                </a:r>
                <a:endParaRPr lang="en-US" sz="1400" b="0" strike="noStrike" spc="-1">
                  <a:latin typeface="+mn-ea"/>
                </a:endParaRPr>
              </a:p>
            </p:txBody>
          </p:sp>
        </p:grpSp>
        <p:sp>
          <p:nvSpPr>
            <p:cNvPr id="408" name="四角形: 角を丸くする 77"/>
            <p:cNvSpPr/>
            <p:nvPr/>
          </p:nvSpPr>
          <p:spPr>
            <a:xfrm>
              <a:off x="534600" y="291456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409" name="グループ化 40"/>
          <p:cNvGrpSpPr/>
          <p:nvPr/>
        </p:nvGrpSpPr>
        <p:grpSpPr>
          <a:xfrm>
            <a:off x="520560" y="3689280"/>
            <a:ext cx="825120" cy="689400"/>
            <a:chOff x="520560" y="3689280"/>
            <a:chExt cx="825120" cy="689400"/>
          </a:xfrm>
        </p:grpSpPr>
        <p:grpSp>
          <p:nvGrpSpPr>
            <p:cNvPr id="410" name="グループ化 41"/>
            <p:cNvGrpSpPr/>
            <p:nvPr/>
          </p:nvGrpSpPr>
          <p:grpSpPr>
            <a:xfrm>
              <a:off x="520560" y="3735360"/>
              <a:ext cx="825120" cy="626905"/>
              <a:chOff x="520560" y="3735360"/>
              <a:chExt cx="825120" cy="626905"/>
            </a:xfrm>
          </p:grpSpPr>
          <p:pic>
            <p:nvPicPr>
              <p:cNvPr id="411" name="図 43"/>
              <p:cNvPicPr/>
              <p:nvPr/>
            </p:nvPicPr>
            <p:blipFill>
              <a:blip r:embed="rId7"/>
              <a:srcRect l="23024" t="16289" r="22869" b="39229"/>
              <a:stretch/>
            </p:blipFill>
            <p:spPr>
              <a:xfrm>
                <a:off x="666720" y="3735360"/>
                <a:ext cx="406080" cy="340560"/>
              </a:xfrm>
              <a:prstGeom prst="rect">
                <a:avLst/>
              </a:prstGeom>
              <a:ln w="0">
                <a:noFill/>
              </a:ln>
            </p:spPr>
          </p:pic>
          <p:sp>
            <p:nvSpPr>
              <p:cNvPr id="412" name="テキスト ボックス 48"/>
              <p:cNvSpPr/>
              <p:nvPr/>
            </p:nvSpPr>
            <p:spPr>
              <a:xfrm>
                <a:off x="520560" y="4086720"/>
                <a:ext cx="825120" cy="27554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200" b="0" strike="noStrike" spc="-1">
                    <a:solidFill>
                      <a:srgbClr val="000000"/>
                    </a:solidFill>
                    <a:latin typeface="+mn-ea"/>
                  </a:rPr>
                  <a:t>せいぎょ</a:t>
                </a:r>
                <a:endParaRPr lang="en-US" sz="1200" b="0" strike="noStrike" spc="-1">
                  <a:latin typeface="+mn-ea"/>
                </a:endParaRPr>
              </a:p>
            </p:txBody>
          </p:sp>
        </p:grpSp>
        <p:sp>
          <p:nvSpPr>
            <p:cNvPr id="413" name="四角形: 角を丸くする 77"/>
            <p:cNvSpPr/>
            <p:nvPr/>
          </p:nvSpPr>
          <p:spPr>
            <a:xfrm>
              <a:off x="545760" y="368928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414" name="グループ化 5"/>
          <p:cNvGrpSpPr/>
          <p:nvPr/>
        </p:nvGrpSpPr>
        <p:grpSpPr>
          <a:xfrm>
            <a:off x="470520" y="2154600"/>
            <a:ext cx="1066680" cy="691345"/>
            <a:chOff x="470520" y="2154600"/>
            <a:chExt cx="1066680" cy="691345"/>
          </a:xfrm>
        </p:grpSpPr>
        <p:sp>
          <p:nvSpPr>
            <p:cNvPr id="415" name="直線矢印コネクタ 62"/>
            <p:cNvSpPr/>
            <p:nvPr/>
          </p:nvSpPr>
          <p:spPr>
            <a:xfrm>
              <a:off x="1228680" y="2491920"/>
              <a:ext cx="30852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grpSp>
          <p:nvGrpSpPr>
            <p:cNvPr id="416" name="グループ化 70"/>
            <p:cNvGrpSpPr/>
            <p:nvPr/>
          </p:nvGrpSpPr>
          <p:grpSpPr>
            <a:xfrm>
              <a:off x="470520" y="2154600"/>
              <a:ext cx="1036800" cy="691345"/>
              <a:chOff x="470520" y="2154600"/>
              <a:chExt cx="1036800" cy="691345"/>
            </a:xfrm>
          </p:grpSpPr>
          <p:grpSp>
            <p:nvGrpSpPr>
              <p:cNvPr id="417" name="グループ化 71"/>
              <p:cNvGrpSpPr/>
              <p:nvPr/>
            </p:nvGrpSpPr>
            <p:grpSpPr>
              <a:xfrm>
                <a:off x="470520" y="2216160"/>
                <a:ext cx="1036800" cy="629785"/>
                <a:chOff x="470520" y="2216160"/>
                <a:chExt cx="1036800" cy="629785"/>
              </a:xfrm>
            </p:grpSpPr>
            <p:pic>
              <p:nvPicPr>
                <p:cNvPr id="418" name="図 73"/>
                <p:cNvPicPr/>
                <p:nvPr/>
              </p:nvPicPr>
              <p:blipFill>
                <a:blip r:embed="rId8"/>
                <a:srcRect l="28219" t="9314" r="25487" b="42673"/>
                <a:stretch/>
              </p:blipFill>
              <p:spPr>
                <a:xfrm>
                  <a:off x="689760" y="2216160"/>
                  <a:ext cx="372600" cy="358920"/>
                </a:xfrm>
                <a:prstGeom prst="rect">
                  <a:avLst/>
                </a:prstGeom>
                <a:ln w="0">
                  <a:noFill/>
                </a:ln>
              </p:spPr>
            </p:pic>
            <p:sp>
              <p:nvSpPr>
                <p:cNvPr id="419" name="テキスト ボックス 74"/>
                <p:cNvSpPr/>
                <p:nvPr/>
              </p:nvSpPr>
              <p:spPr>
                <a:xfrm>
                  <a:off x="470520" y="2570400"/>
                  <a:ext cx="1036800" cy="27554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200" b="0" strike="noStrike" spc="-1" dirty="0">
                      <a:solidFill>
                        <a:srgbClr val="000000"/>
                      </a:solidFill>
                      <a:latin typeface="+mn-ea"/>
                    </a:rPr>
                    <a:t>イベント</a:t>
                  </a:r>
                  <a:endParaRPr lang="en-US" sz="1200" b="0" strike="noStrike" spc="-1" dirty="0">
                    <a:latin typeface="+mn-ea"/>
                  </a:endParaRPr>
                </a:p>
              </p:txBody>
            </p:sp>
          </p:grpSp>
          <p:sp>
            <p:nvSpPr>
              <p:cNvPr id="420" name="四角形: 角を丸くする 77"/>
              <p:cNvSpPr/>
              <p:nvPr/>
            </p:nvSpPr>
            <p:spPr>
              <a:xfrm>
                <a:off x="535680" y="215460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1" name="図 6"/>
          <p:cNvPicPr/>
          <p:nvPr/>
        </p:nvPicPr>
        <p:blipFill>
          <a:blip r:embed="rId2"/>
          <a:stretch/>
        </p:blipFill>
        <p:spPr>
          <a:xfrm>
            <a:off x="819360" y="2786040"/>
            <a:ext cx="3849840" cy="1357560"/>
          </a:xfrm>
          <a:prstGeom prst="rect">
            <a:avLst/>
          </a:prstGeom>
          <a:ln w="0">
            <a:noFill/>
          </a:ln>
        </p:spPr>
      </p:pic>
      <p:sp>
        <p:nvSpPr>
          <p:cNvPr id="422"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ミッション</a:t>
            </a:r>
            <a:r>
              <a:rPr lang="en-US" sz="2700" b="1" strike="noStrike" spc="-46">
                <a:solidFill>
                  <a:srgbClr val="000000"/>
                </a:solidFill>
                <a:latin typeface="Meiryo UI"/>
                <a:ea typeface="Meiryo UI"/>
              </a:rPr>
              <a:t>2</a:t>
            </a:r>
            <a:r>
              <a:rPr lang="ja-JP" sz="2700" b="1" strike="noStrike" spc="-46">
                <a:solidFill>
                  <a:srgbClr val="000000"/>
                </a:solidFill>
                <a:latin typeface="Meiryo UI"/>
                <a:ea typeface="Meiryo UI"/>
              </a:rPr>
              <a:t>：パンダをやじるしキーでそうさしよう！</a:t>
            </a:r>
            <a:endParaRPr lang="en-US" sz="2700" b="0" strike="noStrike" spc="-1">
              <a:latin typeface="Arial"/>
            </a:endParaRPr>
          </a:p>
        </p:txBody>
      </p:sp>
      <p:sp>
        <p:nvSpPr>
          <p:cNvPr id="423" name="テキスト ボックス 32"/>
          <p:cNvSpPr/>
          <p:nvPr/>
        </p:nvSpPr>
        <p:spPr>
          <a:xfrm>
            <a:off x="613080" y="1251360"/>
            <a:ext cx="68274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575E75"/>
                </a:solidFill>
                <a:latin typeface="メイリオ"/>
                <a:ea typeface="メイリオ"/>
              </a:rPr>
              <a:t>やじるしキーをおしたときのプログラミングをしよう！</a:t>
            </a:r>
            <a:endParaRPr lang="en-US" sz="1800" b="0" strike="noStrike" spc="-1">
              <a:latin typeface="Arial"/>
            </a:endParaRPr>
          </a:p>
        </p:txBody>
      </p:sp>
      <p:sp>
        <p:nvSpPr>
          <p:cNvPr id="424" name="直線矢印コネクタ 38"/>
          <p:cNvSpPr/>
          <p:nvPr/>
        </p:nvSpPr>
        <p:spPr>
          <a:xfrm>
            <a:off x="727560" y="3291480"/>
            <a:ext cx="30852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425" name="直線矢印コネクタ 70"/>
          <p:cNvSpPr/>
          <p:nvPr/>
        </p:nvSpPr>
        <p:spPr>
          <a:xfrm>
            <a:off x="718920" y="3694680"/>
            <a:ext cx="42516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426" name="直線矢印コネクタ 71"/>
          <p:cNvSpPr/>
          <p:nvPr/>
        </p:nvSpPr>
        <p:spPr>
          <a:xfrm flipV="1">
            <a:off x="3407400" y="3411720"/>
            <a:ext cx="360" cy="74988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grpSp>
        <p:nvGrpSpPr>
          <p:cNvPr id="427" name="グループ化 24"/>
          <p:cNvGrpSpPr/>
          <p:nvPr/>
        </p:nvGrpSpPr>
        <p:grpSpPr>
          <a:xfrm>
            <a:off x="4532040" y="2597040"/>
            <a:ext cx="4354920" cy="1209600"/>
            <a:chOff x="4419720" y="2570400"/>
            <a:chExt cx="4354920" cy="1209600"/>
          </a:xfrm>
        </p:grpSpPr>
        <p:sp>
          <p:nvSpPr>
            <p:cNvPr id="428" name="テキスト ボックス 57"/>
            <p:cNvSpPr/>
            <p:nvPr/>
          </p:nvSpPr>
          <p:spPr>
            <a:xfrm>
              <a:off x="4419720" y="2593080"/>
              <a:ext cx="435492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「せいぎょ」から　　　　　　をえらぶ。</a:t>
              </a:r>
              <a:endParaRPr lang="en-US" sz="1800" b="0" strike="noStrike" spc="-1">
                <a:latin typeface="Arial"/>
              </a:endParaRPr>
            </a:p>
          </p:txBody>
        </p:sp>
        <p:pic>
          <p:nvPicPr>
            <p:cNvPr id="429" name="図 15"/>
            <p:cNvPicPr/>
            <p:nvPr/>
          </p:nvPicPr>
          <p:blipFill>
            <a:blip r:embed="rId3"/>
            <a:stretch/>
          </p:blipFill>
          <p:spPr>
            <a:xfrm>
              <a:off x="6428160" y="2570400"/>
              <a:ext cx="1118880" cy="806400"/>
            </a:xfrm>
            <a:prstGeom prst="rect">
              <a:avLst/>
            </a:prstGeom>
            <a:ln w="0">
              <a:noFill/>
            </a:ln>
          </p:spPr>
        </p:pic>
      </p:grpSp>
      <p:sp>
        <p:nvSpPr>
          <p:cNvPr id="430" name="テキスト ボックス 80"/>
          <p:cNvSpPr/>
          <p:nvPr/>
        </p:nvSpPr>
        <p:spPr>
          <a:xfrm>
            <a:off x="613080" y="1947960"/>
            <a:ext cx="304452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575E75"/>
                </a:solidFill>
                <a:latin typeface="メイリオ"/>
                <a:ea typeface="メイリオ"/>
              </a:rPr>
              <a:t>【みぎむきやじるしキー】</a:t>
            </a:r>
            <a:endParaRPr lang="en-US" sz="1800" b="0" strike="noStrike" spc="-1">
              <a:latin typeface="Arial"/>
            </a:endParaRPr>
          </a:p>
        </p:txBody>
      </p:sp>
      <p:grpSp>
        <p:nvGrpSpPr>
          <p:cNvPr id="431" name="グループ化 7"/>
          <p:cNvGrpSpPr/>
          <p:nvPr/>
        </p:nvGrpSpPr>
        <p:grpSpPr>
          <a:xfrm>
            <a:off x="4532040" y="3363840"/>
            <a:ext cx="4752360" cy="1129625"/>
            <a:chOff x="4419720" y="3337200"/>
            <a:chExt cx="4752360" cy="1129625"/>
          </a:xfrm>
        </p:grpSpPr>
        <p:sp>
          <p:nvSpPr>
            <p:cNvPr id="432" name="テキスト ボックス 45"/>
            <p:cNvSpPr/>
            <p:nvPr/>
          </p:nvSpPr>
          <p:spPr>
            <a:xfrm>
              <a:off x="4419720" y="3337200"/>
              <a:ext cx="4752360" cy="112962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「しらべる」から　　　　　　　　　を</a:t>
              </a:r>
              <a:endParaRPr lang="en-US" sz="1800" b="0" strike="noStrike" spc="-1" dirty="0">
                <a:latin typeface="Arial"/>
              </a:endParaRPr>
            </a:p>
            <a:p>
              <a:pPr>
                <a:lnSpc>
                  <a:spcPct val="200000"/>
                </a:lnSpc>
              </a:pP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えらび、「</a:t>
              </a:r>
              <a:r>
                <a:rPr lang="ja-JP" sz="1800" b="1" u="sng" strike="noStrike" spc="-1" dirty="0">
                  <a:solidFill>
                    <a:srgbClr val="575E75"/>
                  </a:solidFill>
                  <a:uFillTx/>
                  <a:latin typeface="メイリオ"/>
                  <a:ea typeface="メイリオ"/>
                </a:rPr>
                <a:t>みぎむきやじるし</a:t>
              </a:r>
              <a:r>
                <a:rPr lang="ja-JP" sz="1800" b="0" strike="noStrike" spc="-1" dirty="0">
                  <a:solidFill>
                    <a:srgbClr val="575E75"/>
                  </a:solidFill>
                  <a:latin typeface="メイリオ"/>
                  <a:ea typeface="メイリオ"/>
                </a:rPr>
                <a:t>」にかえる。</a:t>
              </a:r>
              <a:endParaRPr lang="en-US" sz="1800" b="0" strike="noStrike" spc="-1" dirty="0">
                <a:latin typeface="Arial"/>
              </a:endParaRPr>
            </a:p>
          </p:txBody>
        </p:sp>
        <p:pic>
          <p:nvPicPr>
            <p:cNvPr id="433" name="図 2"/>
            <p:cNvPicPr/>
            <p:nvPr/>
          </p:nvPicPr>
          <p:blipFill>
            <a:blip r:embed="rId4"/>
            <a:stretch/>
          </p:blipFill>
          <p:spPr>
            <a:xfrm>
              <a:off x="6386760" y="3448440"/>
              <a:ext cx="1970640" cy="436320"/>
            </a:xfrm>
            <a:prstGeom prst="rect">
              <a:avLst/>
            </a:prstGeom>
            <a:ln w="0">
              <a:noFill/>
            </a:ln>
          </p:spPr>
        </p:pic>
      </p:grpSp>
      <p:grpSp>
        <p:nvGrpSpPr>
          <p:cNvPr id="434" name="グループ化 8"/>
          <p:cNvGrpSpPr/>
          <p:nvPr/>
        </p:nvGrpSpPr>
        <p:grpSpPr>
          <a:xfrm>
            <a:off x="4532040" y="4644125"/>
            <a:ext cx="4542480" cy="1186920"/>
            <a:chOff x="4419720" y="4635000"/>
            <a:chExt cx="4542480" cy="1186920"/>
          </a:xfrm>
        </p:grpSpPr>
        <p:sp>
          <p:nvSpPr>
            <p:cNvPr id="435" name="テキスト ボックス 49"/>
            <p:cNvSpPr/>
            <p:nvPr/>
          </p:nvSpPr>
          <p:spPr>
            <a:xfrm>
              <a:off x="4419720" y="4635000"/>
              <a:ext cx="454248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「うごき」から　　　　　　　　をえらぶ。</a:t>
              </a:r>
              <a:endParaRPr lang="en-US" sz="1800" b="0" strike="noStrike" spc="-1" dirty="0">
                <a:latin typeface="Arial"/>
              </a:endParaRPr>
            </a:p>
          </p:txBody>
        </p:sp>
        <p:pic>
          <p:nvPicPr>
            <p:cNvPr id="436" name="図 47"/>
            <p:cNvPicPr/>
            <p:nvPr/>
          </p:nvPicPr>
          <p:blipFill>
            <a:blip r:embed="rId5"/>
            <a:stretch/>
          </p:blipFill>
          <p:spPr>
            <a:xfrm>
              <a:off x="6157800" y="4764960"/>
              <a:ext cx="1680120" cy="470160"/>
            </a:xfrm>
            <a:prstGeom prst="rect">
              <a:avLst/>
            </a:prstGeom>
            <a:ln w="0">
              <a:noFill/>
            </a:ln>
          </p:spPr>
        </p:pic>
      </p:grpSp>
      <p:grpSp>
        <p:nvGrpSpPr>
          <p:cNvPr id="437" name="グループ化 52"/>
          <p:cNvGrpSpPr/>
          <p:nvPr/>
        </p:nvGrpSpPr>
        <p:grpSpPr>
          <a:xfrm>
            <a:off x="25920" y="3584880"/>
            <a:ext cx="835200" cy="713843"/>
            <a:chOff x="25920" y="3584880"/>
            <a:chExt cx="835200" cy="713843"/>
          </a:xfrm>
        </p:grpSpPr>
        <p:grpSp>
          <p:nvGrpSpPr>
            <p:cNvPr id="438" name="グループ化 53"/>
            <p:cNvGrpSpPr/>
            <p:nvPr/>
          </p:nvGrpSpPr>
          <p:grpSpPr>
            <a:xfrm>
              <a:off x="25920" y="3672360"/>
              <a:ext cx="835200" cy="626363"/>
              <a:chOff x="25920" y="3672360"/>
              <a:chExt cx="835200" cy="626363"/>
            </a:xfrm>
          </p:grpSpPr>
          <p:pic>
            <p:nvPicPr>
              <p:cNvPr id="439" name="図 55"/>
              <p:cNvPicPr/>
              <p:nvPr/>
            </p:nvPicPr>
            <p:blipFill>
              <a:blip r:embed="rId6"/>
              <a:srcRect l="32624" t="15233" r="23892" b="47513"/>
              <a:stretch/>
            </p:blipFill>
            <p:spPr>
              <a:xfrm>
                <a:off x="257040" y="3672360"/>
                <a:ext cx="294840" cy="284400"/>
              </a:xfrm>
              <a:prstGeom prst="rect">
                <a:avLst/>
              </a:prstGeom>
              <a:ln w="0">
                <a:noFill/>
              </a:ln>
            </p:spPr>
          </p:pic>
          <p:sp>
            <p:nvSpPr>
              <p:cNvPr id="440" name="テキスト ボックス 56"/>
              <p:cNvSpPr/>
              <p:nvPr/>
            </p:nvSpPr>
            <p:spPr>
              <a:xfrm>
                <a:off x="25920" y="3992400"/>
                <a:ext cx="835200" cy="30632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400" b="0" strike="noStrike" spc="-1">
                    <a:solidFill>
                      <a:srgbClr val="000000"/>
                    </a:solidFill>
                    <a:latin typeface="+mn-ea"/>
                  </a:rPr>
                  <a:t>うごき</a:t>
                </a:r>
                <a:endParaRPr lang="en-US" sz="1400" b="0" strike="noStrike" spc="-1">
                  <a:latin typeface="+mn-ea"/>
                </a:endParaRPr>
              </a:p>
            </p:txBody>
          </p:sp>
        </p:grpSp>
        <p:sp>
          <p:nvSpPr>
            <p:cNvPr id="441" name="四角形: 角を丸くする 77"/>
            <p:cNvSpPr/>
            <p:nvPr/>
          </p:nvSpPr>
          <p:spPr>
            <a:xfrm>
              <a:off x="39960" y="358488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442" name="グループ化 60"/>
          <p:cNvGrpSpPr/>
          <p:nvPr/>
        </p:nvGrpSpPr>
        <p:grpSpPr>
          <a:xfrm>
            <a:off x="13680" y="2804040"/>
            <a:ext cx="825120" cy="689400"/>
            <a:chOff x="13680" y="2804040"/>
            <a:chExt cx="825120" cy="689400"/>
          </a:xfrm>
        </p:grpSpPr>
        <p:grpSp>
          <p:nvGrpSpPr>
            <p:cNvPr id="443" name="グループ化 61"/>
            <p:cNvGrpSpPr/>
            <p:nvPr/>
          </p:nvGrpSpPr>
          <p:grpSpPr>
            <a:xfrm>
              <a:off x="13680" y="2850480"/>
              <a:ext cx="825120" cy="626905"/>
              <a:chOff x="13680" y="2850480"/>
              <a:chExt cx="825120" cy="626905"/>
            </a:xfrm>
          </p:grpSpPr>
          <p:pic>
            <p:nvPicPr>
              <p:cNvPr id="444" name="図 63"/>
              <p:cNvPicPr/>
              <p:nvPr/>
            </p:nvPicPr>
            <p:blipFill>
              <a:blip r:embed="rId7"/>
              <a:srcRect l="23024" t="16289" r="22869" b="39229"/>
              <a:stretch/>
            </p:blipFill>
            <p:spPr>
              <a:xfrm>
                <a:off x="159840" y="2850480"/>
                <a:ext cx="406080" cy="340560"/>
              </a:xfrm>
              <a:prstGeom prst="rect">
                <a:avLst/>
              </a:prstGeom>
              <a:ln w="0">
                <a:noFill/>
              </a:ln>
            </p:spPr>
          </p:pic>
          <p:sp>
            <p:nvSpPr>
              <p:cNvPr id="445" name="テキスト ボックス 64"/>
              <p:cNvSpPr/>
              <p:nvPr/>
            </p:nvSpPr>
            <p:spPr>
              <a:xfrm>
                <a:off x="13680" y="3201840"/>
                <a:ext cx="825120" cy="27554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200" b="0" strike="noStrike" spc="-1" dirty="0">
                    <a:solidFill>
                      <a:srgbClr val="000000"/>
                    </a:solidFill>
                    <a:latin typeface="+mn-ea"/>
                  </a:rPr>
                  <a:t>せいぎょ</a:t>
                </a:r>
                <a:endParaRPr lang="en-US" sz="1200" b="0" strike="noStrike" spc="-1" dirty="0">
                  <a:latin typeface="+mn-ea"/>
                </a:endParaRPr>
              </a:p>
            </p:txBody>
          </p:sp>
        </p:grpSp>
        <p:sp>
          <p:nvSpPr>
            <p:cNvPr id="446" name="四角形: 角を丸くする 77"/>
            <p:cNvSpPr/>
            <p:nvPr/>
          </p:nvSpPr>
          <p:spPr>
            <a:xfrm>
              <a:off x="38880" y="280404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447" name="グループ化 65"/>
          <p:cNvGrpSpPr/>
          <p:nvPr/>
        </p:nvGrpSpPr>
        <p:grpSpPr>
          <a:xfrm>
            <a:off x="2905920" y="4148640"/>
            <a:ext cx="1001880" cy="727163"/>
            <a:chOff x="2905920" y="4148640"/>
            <a:chExt cx="1001880" cy="727163"/>
          </a:xfrm>
        </p:grpSpPr>
        <p:grpSp>
          <p:nvGrpSpPr>
            <p:cNvPr id="448" name="グループ化 66"/>
            <p:cNvGrpSpPr/>
            <p:nvPr/>
          </p:nvGrpSpPr>
          <p:grpSpPr>
            <a:xfrm>
              <a:off x="2905920" y="4242600"/>
              <a:ext cx="1001880" cy="633203"/>
              <a:chOff x="2905920" y="4242600"/>
              <a:chExt cx="1001880" cy="633203"/>
            </a:xfrm>
          </p:grpSpPr>
          <p:pic>
            <p:nvPicPr>
              <p:cNvPr id="449" name="図 68"/>
              <p:cNvPicPr/>
              <p:nvPr/>
            </p:nvPicPr>
            <p:blipFill>
              <a:blip r:embed="rId8"/>
              <a:srcRect l="5215" t="15158" r="6085" b="39901"/>
              <a:stretch/>
            </p:blipFill>
            <p:spPr>
              <a:xfrm>
                <a:off x="3005280" y="4242600"/>
                <a:ext cx="665640" cy="333360"/>
              </a:xfrm>
              <a:prstGeom prst="rect">
                <a:avLst/>
              </a:prstGeom>
              <a:ln w="0">
                <a:noFill/>
              </a:ln>
            </p:spPr>
          </p:pic>
          <p:sp>
            <p:nvSpPr>
              <p:cNvPr id="450" name="テキスト ボックス 69"/>
              <p:cNvSpPr/>
              <p:nvPr/>
            </p:nvSpPr>
            <p:spPr>
              <a:xfrm>
                <a:off x="2905920" y="4569480"/>
                <a:ext cx="1001880" cy="30632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400" b="0" strike="noStrike" spc="-1">
                    <a:solidFill>
                      <a:srgbClr val="000000"/>
                    </a:solidFill>
                    <a:latin typeface="+mn-ea"/>
                  </a:rPr>
                  <a:t>しらべる</a:t>
                </a:r>
                <a:endParaRPr lang="en-US" sz="1400" b="0" strike="noStrike" spc="-1">
                  <a:latin typeface="+mn-ea"/>
                </a:endParaRPr>
              </a:p>
            </p:txBody>
          </p:sp>
        </p:grpSp>
        <p:sp>
          <p:nvSpPr>
            <p:cNvPr id="451" name="四角形: 角を丸くする 77"/>
            <p:cNvSpPr/>
            <p:nvPr/>
          </p:nvSpPr>
          <p:spPr>
            <a:xfrm>
              <a:off x="3009960" y="414864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2" name="図 10"/>
          <p:cNvPicPr/>
          <p:nvPr/>
        </p:nvPicPr>
        <p:blipFill>
          <a:blip r:embed="rId2"/>
          <a:stretch/>
        </p:blipFill>
        <p:spPr>
          <a:xfrm>
            <a:off x="1087200" y="5572080"/>
            <a:ext cx="3981240" cy="1246320"/>
          </a:xfrm>
          <a:prstGeom prst="rect">
            <a:avLst/>
          </a:prstGeom>
          <a:ln w="0">
            <a:noFill/>
          </a:ln>
        </p:spPr>
      </p:pic>
      <p:pic>
        <p:nvPicPr>
          <p:cNvPr id="453" name="図 8"/>
          <p:cNvPicPr/>
          <p:nvPr/>
        </p:nvPicPr>
        <p:blipFill>
          <a:blip r:embed="rId3"/>
          <a:stretch/>
        </p:blipFill>
        <p:spPr>
          <a:xfrm>
            <a:off x="1146240" y="3962880"/>
            <a:ext cx="3862440" cy="1306800"/>
          </a:xfrm>
          <a:prstGeom prst="rect">
            <a:avLst/>
          </a:prstGeom>
          <a:ln w="0">
            <a:noFill/>
          </a:ln>
        </p:spPr>
      </p:pic>
      <p:pic>
        <p:nvPicPr>
          <p:cNvPr id="454" name="図 3"/>
          <p:cNvPicPr/>
          <p:nvPr/>
        </p:nvPicPr>
        <p:blipFill>
          <a:blip r:embed="rId4"/>
          <a:stretch/>
        </p:blipFill>
        <p:spPr>
          <a:xfrm>
            <a:off x="1137240" y="2184120"/>
            <a:ext cx="3880440" cy="1344600"/>
          </a:xfrm>
          <a:prstGeom prst="rect">
            <a:avLst/>
          </a:prstGeom>
          <a:ln w="0">
            <a:noFill/>
          </a:ln>
        </p:spPr>
      </p:pic>
      <p:sp>
        <p:nvSpPr>
          <p:cNvPr id="455"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ミッション</a:t>
            </a:r>
            <a:r>
              <a:rPr lang="en-US" sz="2700" b="1" strike="noStrike" spc="-46">
                <a:solidFill>
                  <a:srgbClr val="000000"/>
                </a:solidFill>
                <a:latin typeface="Meiryo UI"/>
                <a:ea typeface="Meiryo UI"/>
              </a:rPr>
              <a:t>2</a:t>
            </a:r>
            <a:r>
              <a:rPr lang="ja-JP" sz="2700" b="1" strike="noStrike" spc="-46">
                <a:solidFill>
                  <a:srgbClr val="000000"/>
                </a:solidFill>
                <a:latin typeface="Meiryo UI"/>
                <a:ea typeface="Meiryo UI"/>
              </a:rPr>
              <a:t>：パンダをやじるしキーでそうさしよう！</a:t>
            </a:r>
            <a:endParaRPr lang="en-US" sz="2700" b="0" strike="noStrike" spc="-1">
              <a:latin typeface="Arial"/>
            </a:endParaRPr>
          </a:p>
        </p:txBody>
      </p:sp>
      <p:sp>
        <p:nvSpPr>
          <p:cNvPr id="456" name="テキスト ボックス 80"/>
          <p:cNvSpPr/>
          <p:nvPr/>
        </p:nvSpPr>
        <p:spPr>
          <a:xfrm>
            <a:off x="959400" y="1690200"/>
            <a:ext cx="316224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575E75"/>
                </a:solidFill>
                <a:latin typeface="メイリオ"/>
                <a:ea typeface="メイリオ"/>
              </a:rPr>
              <a:t>【ひだりむきやじるしキー】</a:t>
            </a:r>
            <a:endParaRPr lang="en-US" sz="1800" b="0" strike="noStrike" spc="-1">
              <a:latin typeface="Arial"/>
            </a:endParaRPr>
          </a:p>
        </p:txBody>
      </p:sp>
      <p:sp>
        <p:nvSpPr>
          <p:cNvPr id="457" name="テキスト ボックス 47"/>
          <p:cNvSpPr/>
          <p:nvPr/>
        </p:nvSpPr>
        <p:spPr>
          <a:xfrm>
            <a:off x="602640" y="1170360"/>
            <a:ext cx="714744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おなじようにして、ほかのやじるしキーのブロックもつくります。</a:t>
            </a:r>
            <a:endParaRPr lang="en-US" sz="1800" b="0" strike="noStrike" spc="-1">
              <a:latin typeface="Arial"/>
            </a:endParaRPr>
          </a:p>
        </p:txBody>
      </p:sp>
      <p:sp>
        <p:nvSpPr>
          <p:cNvPr id="458" name="テキスト ボックス 62"/>
          <p:cNvSpPr/>
          <p:nvPr/>
        </p:nvSpPr>
        <p:spPr>
          <a:xfrm>
            <a:off x="959400" y="3430800"/>
            <a:ext cx="316224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575E75"/>
                </a:solidFill>
                <a:latin typeface="メイリオ"/>
                <a:ea typeface="メイリオ"/>
              </a:rPr>
              <a:t>【うえむきやじるしキー】</a:t>
            </a:r>
            <a:endParaRPr lang="en-US" sz="1800" b="0" strike="noStrike" spc="-1">
              <a:latin typeface="Arial"/>
            </a:endParaRPr>
          </a:p>
        </p:txBody>
      </p:sp>
      <p:sp>
        <p:nvSpPr>
          <p:cNvPr id="459" name="テキスト ボックス 66"/>
          <p:cNvSpPr/>
          <p:nvPr/>
        </p:nvSpPr>
        <p:spPr>
          <a:xfrm>
            <a:off x="959400" y="5079240"/>
            <a:ext cx="316224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575E75"/>
                </a:solidFill>
                <a:latin typeface="メイリオ"/>
                <a:ea typeface="メイリオ"/>
              </a:rPr>
              <a:t>【したむきやじるしキー】</a:t>
            </a:r>
            <a:endParaRPr lang="en-US" sz="1800" b="0" strike="noStrike" spc="-1">
              <a:latin typeface="Arial"/>
            </a:endParaRPr>
          </a:p>
        </p:txBody>
      </p:sp>
      <p:sp>
        <p:nvSpPr>
          <p:cNvPr id="460" name="四角形: 角を丸くする 69"/>
          <p:cNvSpPr/>
          <p:nvPr/>
        </p:nvSpPr>
        <p:spPr>
          <a:xfrm>
            <a:off x="1791000" y="2321640"/>
            <a:ext cx="1556280" cy="320400"/>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461" name="四角形: 角を丸くする 72"/>
          <p:cNvSpPr/>
          <p:nvPr/>
        </p:nvSpPr>
        <p:spPr>
          <a:xfrm>
            <a:off x="1791000" y="4071240"/>
            <a:ext cx="1469520" cy="320400"/>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462" name="四角形: 角を丸くする 73"/>
          <p:cNvSpPr/>
          <p:nvPr/>
        </p:nvSpPr>
        <p:spPr>
          <a:xfrm>
            <a:off x="1728000" y="5668200"/>
            <a:ext cx="1532520" cy="320400"/>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463" name="四角形: 角を丸くする 79"/>
          <p:cNvSpPr/>
          <p:nvPr/>
        </p:nvSpPr>
        <p:spPr>
          <a:xfrm>
            <a:off x="1343160" y="2756520"/>
            <a:ext cx="1323360" cy="320400"/>
          </a:xfrm>
          <a:prstGeom prst="roundRect">
            <a:avLst>
              <a:gd name="adj" fmla="val 27945"/>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464" name="四角形: 角を丸くする 83"/>
          <p:cNvSpPr/>
          <p:nvPr/>
        </p:nvSpPr>
        <p:spPr>
          <a:xfrm>
            <a:off x="1343160" y="4503960"/>
            <a:ext cx="1323360" cy="320400"/>
          </a:xfrm>
          <a:prstGeom prst="roundRect">
            <a:avLst>
              <a:gd name="adj" fmla="val 27945"/>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465" name="四角形: 角を丸くする 84"/>
          <p:cNvSpPr/>
          <p:nvPr/>
        </p:nvSpPr>
        <p:spPr>
          <a:xfrm>
            <a:off x="1251000" y="6118560"/>
            <a:ext cx="1415520" cy="320400"/>
          </a:xfrm>
          <a:prstGeom prst="roundRect">
            <a:avLst>
              <a:gd name="adj" fmla="val 27945"/>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pic>
        <p:nvPicPr>
          <p:cNvPr id="466" name="図 85"/>
          <p:cNvPicPr/>
          <p:nvPr/>
        </p:nvPicPr>
        <p:blipFill>
          <a:blip r:embed="rId5"/>
          <a:stretch/>
        </p:blipFill>
        <p:spPr>
          <a:xfrm>
            <a:off x="7595280" y="3863520"/>
            <a:ext cx="1350720" cy="2153520"/>
          </a:xfrm>
          <a:prstGeom prst="rect">
            <a:avLst/>
          </a:prstGeom>
          <a:ln w="0">
            <a:noFill/>
          </a:ln>
        </p:spPr>
      </p:pic>
      <p:sp>
        <p:nvSpPr>
          <p:cNvPr id="467" name="テキスト ボックス 87"/>
          <p:cNvSpPr/>
          <p:nvPr/>
        </p:nvSpPr>
        <p:spPr>
          <a:xfrm>
            <a:off x="5249520" y="1747440"/>
            <a:ext cx="3253320" cy="2036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600" b="0" strike="noStrike" spc="-1">
                <a:solidFill>
                  <a:srgbClr val="575E75"/>
                </a:solidFill>
                <a:latin typeface="メイリオ"/>
                <a:ea typeface="メイリオ"/>
              </a:rPr>
              <a:t>すすむほうこうと</a:t>
            </a:r>
            <a:endParaRPr lang="en-US" sz="1600" b="0" strike="noStrike" spc="-1">
              <a:latin typeface="Arial"/>
            </a:endParaRPr>
          </a:p>
          <a:p>
            <a:pPr>
              <a:lnSpc>
                <a:spcPct val="200000"/>
              </a:lnSpc>
            </a:pPr>
            <a:r>
              <a:rPr lang="ja-JP" sz="1600" b="0" strike="noStrike" spc="-1">
                <a:solidFill>
                  <a:srgbClr val="575E75"/>
                </a:solidFill>
                <a:latin typeface="メイリオ"/>
                <a:ea typeface="メイリオ"/>
              </a:rPr>
              <a:t>（</a:t>
            </a:r>
            <a:r>
              <a:rPr lang="en-US" sz="1600" b="0" strike="noStrike" spc="-1">
                <a:solidFill>
                  <a:srgbClr val="575E75"/>
                </a:solidFill>
                <a:latin typeface="メイリオ"/>
                <a:ea typeface="メイリオ"/>
              </a:rPr>
              <a:t>X</a:t>
            </a:r>
            <a:r>
              <a:rPr lang="ja-JP" sz="1600" b="0" strike="noStrike" spc="-1">
                <a:solidFill>
                  <a:srgbClr val="575E75"/>
                </a:solidFill>
                <a:latin typeface="メイリオ"/>
                <a:ea typeface="メイリオ"/>
              </a:rPr>
              <a:t>じく、</a:t>
            </a:r>
            <a:r>
              <a:rPr lang="en-US" sz="1600" b="0" strike="noStrike" spc="-1">
                <a:solidFill>
                  <a:srgbClr val="575E75"/>
                </a:solidFill>
                <a:latin typeface="メイリオ"/>
                <a:ea typeface="メイリオ"/>
              </a:rPr>
              <a:t>Y</a:t>
            </a:r>
            <a:r>
              <a:rPr lang="ja-JP" sz="1600" b="0" strike="noStrike" spc="-1">
                <a:solidFill>
                  <a:srgbClr val="575E75"/>
                </a:solidFill>
                <a:latin typeface="メイリオ"/>
                <a:ea typeface="メイリオ"/>
              </a:rPr>
              <a:t>じく）と、</a:t>
            </a:r>
            <a:endParaRPr lang="en-US" sz="1600" b="0" strike="noStrike" spc="-1">
              <a:latin typeface="Arial"/>
            </a:endParaRPr>
          </a:p>
          <a:p>
            <a:pPr>
              <a:lnSpc>
                <a:spcPct val="200000"/>
              </a:lnSpc>
            </a:pPr>
            <a:r>
              <a:rPr lang="ja-JP" sz="1600" b="0" strike="noStrike" spc="-1">
                <a:solidFill>
                  <a:srgbClr val="575E75"/>
                </a:solidFill>
                <a:latin typeface="メイリオ"/>
                <a:ea typeface="メイリオ"/>
              </a:rPr>
              <a:t>すすむきょりを</a:t>
            </a:r>
            <a:endParaRPr lang="en-US" sz="1600" b="0" strike="noStrike" spc="-1">
              <a:latin typeface="Arial"/>
            </a:endParaRPr>
          </a:p>
          <a:p>
            <a:pPr>
              <a:lnSpc>
                <a:spcPct val="200000"/>
              </a:lnSpc>
            </a:pPr>
            <a:r>
              <a:rPr lang="ja-JP" sz="1600" b="0" strike="noStrike" spc="-1">
                <a:solidFill>
                  <a:srgbClr val="575E75"/>
                </a:solidFill>
                <a:latin typeface="メイリオ"/>
                <a:ea typeface="メイリオ"/>
              </a:rPr>
              <a:t>それぞれせっていしよう！</a:t>
            </a:r>
            <a:endParaRPr lang="en-US" sz="1600" b="0" strike="noStrike" spc="-1">
              <a:latin typeface="Arial"/>
            </a:endParaRPr>
          </a:p>
        </p:txBody>
      </p:sp>
      <p:sp>
        <p:nvSpPr>
          <p:cNvPr id="468" name="吹き出し: 角を丸めた四角形 98"/>
          <p:cNvSpPr/>
          <p:nvPr/>
        </p:nvSpPr>
        <p:spPr>
          <a:xfrm>
            <a:off x="5086800" y="1751400"/>
            <a:ext cx="3574080" cy="1995120"/>
          </a:xfrm>
          <a:prstGeom prst="wedgeRoundRectCallout">
            <a:avLst>
              <a:gd name="adj1" fmla="val 34199"/>
              <a:gd name="adj2" fmla="val 64793"/>
              <a:gd name="adj3" fmla="val 16667"/>
            </a:avLst>
          </a:prstGeom>
          <a:noFill/>
          <a:ln w="19050">
            <a:solidFill>
              <a:srgbClr val="067F9C"/>
            </a:solidFill>
            <a:round/>
          </a:ln>
        </p:spPr>
        <p:style>
          <a:lnRef idx="0">
            <a:scrgbClr r="0" g="0" b="0"/>
          </a:lnRef>
          <a:fillRef idx="0">
            <a:scrgbClr r="0" g="0" b="0"/>
          </a:fillRef>
          <a:effectRef idx="0">
            <a:scrgbClr r="0" g="0" b="0"/>
          </a:effectRef>
          <a:fontRef idx="minor"/>
        </p:style>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9"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ミッション</a:t>
            </a:r>
            <a:r>
              <a:rPr lang="en-US" sz="2700" b="1" strike="noStrike" spc="-46">
                <a:solidFill>
                  <a:srgbClr val="000000"/>
                </a:solidFill>
                <a:latin typeface="Meiryo UI"/>
                <a:ea typeface="Meiryo UI"/>
              </a:rPr>
              <a:t>2</a:t>
            </a:r>
            <a:r>
              <a:rPr lang="ja-JP" sz="2700" b="1" strike="noStrike" spc="-46">
                <a:solidFill>
                  <a:srgbClr val="000000"/>
                </a:solidFill>
                <a:latin typeface="Meiryo UI"/>
                <a:ea typeface="Meiryo UI"/>
              </a:rPr>
              <a:t>：パンダをやじるしキーでそうさしよう！</a:t>
            </a:r>
            <a:endParaRPr lang="en-US" sz="2700" b="0" strike="noStrike" spc="-1">
              <a:latin typeface="Arial"/>
            </a:endParaRPr>
          </a:p>
        </p:txBody>
      </p:sp>
      <p:grpSp>
        <p:nvGrpSpPr>
          <p:cNvPr id="470" name="グループ化 5"/>
          <p:cNvGrpSpPr/>
          <p:nvPr/>
        </p:nvGrpSpPr>
        <p:grpSpPr>
          <a:xfrm>
            <a:off x="691200" y="1113840"/>
            <a:ext cx="3886200" cy="5503680"/>
            <a:chOff x="691200" y="1113840"/>
            <a:chExt cx="3886200" cy="5503680"/>
          </a:xfrm>
        </p:grpSpPr>
        <p:pic>
          <p:nvPicPr>
            <p:cNvPr id="471" name="図 2"/>
            <p:cNvPicPr/>
            <p:nvPr/>
          </p:nvPicPr>
          <p:blipFill>
            <a:blip r:embed="rId2"/>
            <a:stretch/>
          </p:blipFill>
          <p:spPr>
            <a:xfrm>
              <a:off x="691200" y="1113840"/>
              <a:ext cx="3886200" cy="5503680"/>
            </a:xfrm>
            <a:prstGeom prst="rect">
              <a:avLst/>
            </a:prstGeom>
            <a:ln w="0">
              <a:noFill/>
            </a:ln>
          </p:spPr>
        </p:pic>
        <p:sp>
          <p:nvSpPr>
            <p:cNvPr id="472" name="正方形/長方形 44"/>
            <p:cNvSpPr/>
            <p:nvPr/>
          </p:nvSpPr>
          <p:spPr>
            <a:xfrm>
              <a:off x="881280" y="2305800"/>
              <a:ext cx="3593880" cy="368100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p:style>
        </p:sp>
      </p:grpSp>
      <p:grpSp>
        <p:nvGrpSpPr>
          <p:cNvPr id="473" name="グループ化 6"/>
          <p:cNvGrpSpPr/>
          <p:nvPr/>
        </p:nvGrpSpPr>
        <p:grpSpPr>
          <a:xfrm>
            <a:off x="4603680" y="1253160"/>
            <a:ext cx="4403160" cy="1254240"/>
            <a:chOff x="4603680" y="1253160"/>
            <a:chExt cx="4403160" cy="1254240"/>
          </a:xfrm>
        </p:grpSpPr>
        <p:sp>
          <p:nvSpPr>
            <p:cNvPr id="474" name="テキスト ボックス 46"/>
            <p:cNvSpPr/>
            <p:nvPr/>
          </p:nvSpPr>
          <p:spPr>
            <a:xfrm>
              <a:off x="4603680" y="1320480"/>
              <a:ext cx="440316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つくったブロックを　　　　　にいれる。</a:t>
              </a:r>
              <a:endParaRPr lang="en-US" sz="1800" b="0" strike="noStrike" spc="-1">
                <a:latin typeface="Arial"/>
              </a:endParaRPr>
            </a:p>
          </p:txBody>
        </p:sp>
        <p:pic>
          <p:nvPicPr>
            <p:cNvPr id="475" name="図 50"/>
            <p:cNvPicPr/>
            <p:nvPr/>
          </p:nvPicPr>
          <p:blipFill>
            <a:blip r:embed="rId3"/>
            <a:stretch/>
          </p:blipFill>
          <p:spPr>
            <a:xfrm>
              <a:off x="6721560" y="1253160"/>
              <a:ext cx="1144800" cy="775800"/>
            </a:xfrm>
            <a:prstGeom prst="rect">
              <a:avLst/>
            </a:prstGeom>
            <a:ln w="0">
              <a:noFill/>
            </a:ln>
          </p:spPr>
        </p:pic>
      </p:grpSp>
      <p:sp>
        <p:nvSpPr>
          <p:cNvPr id="476" name="直線矢印コネクタ 60"/>
          <p:cNvSpPr/>
          <p:nvPr/>
        </p:nvSpPr>
        <p:spPr>
          <a:xfrm flipH="1">
            <a:off x="4529880" y="2512800"/>
            <a:ext cx="469080" cy="16992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477" name="直線矢印コネクタ 70"/>
          <p:cNvSpPr/>
          <p:nvPr/>
        </p:nvSpPr>
        <p:spPr>
          <a:xfrm flipH="1">
            <a:off x="4478400" y="3108960"/>
            <a:ext cx="469080" cy="16992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478" name="直線矢印コネクタ 71"/>
          <p:cNvSpPr/>
          <p:nvPr/>
        </p:nvSpPr>
        <p:spPr>
          <a:xfrm flipH="1">
            <a:off x="4452840" y="3815640"/>
            <a:ext cx="469080" cy="16992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479" name="直線矢印コネクタ 74"/>
          <p:cNvSpPr/>
          <p:nvPr/>
        </p:nvSpPr>
        <p:spPr>
          <a:xfrm flipH="1">
            <a:off x="4488840" y="4667760"/>
            <a:ext cx="469080" cy="16992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480" name="直線矢印コネクタ 75"/>
          <p:cNvSpPr/>
          <p:nvPr/>
        </p:nvSpPr>
        <p:spPr>
          <a:xfrm>
            <a:off x="691200" y="6189480"/>
            <a:ext cx="30852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481" name="テキスト ボックス 89"/>
          <p:cNvSpPr/>
          <p:nvPr/>
        </p:nvSpPr>
        <p:spPr>
          <a:xfrm>
            <a:off x="4572000" y="5312160"/>
            <a:ext cx="4403160" cy="1735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「せいぎょ」から　　　　　　をえらび、</a:t>
            </a:r>
            <a:endParaRPr lang="en-US" sz="1800" b="0" strike="noStrike" spc="-1">
              <a:latin typeface="Arial"/>
            </a:endParaRPr>
          </a:p>
          <a:p>
            <a:pPr>
              <a:lnSpc>
                <a:spcPct val="200000"/>
              </a:lnSpc>
            </a:pPr>
            <a:r>
              <a:rPr lang="ja-JP" sz="1800" b="0" strike="noStrike" spc="-1">
                <a:solidFill>
                  <a:srgbClr val="575E75"/>
                </a:solidFill>
                <a:latin typeface="メイリオ"/>
                <a:ea typeface="メイリオ"/>
              </a:rPr>
              <a:t>「</a:t>
            </a:r>
            <a:r>
              <a:rPr lang="en-US" sz="1800" b="1" strike="noStrike" spc="-1">
                <a:solidFill>
                  <a:srgbClr val="575E75"/>
                </a:solidFill>
                <a:latin typeface="メイリオ"/>
                <a:ea typeface="メイリオ"/>
              </a:rPr>
              <a:t>0.1</a:t>
            </a:r>
            <a:r>
              <a:rPr lang="ja-JP" sz="1800" b="1" strike="noStrike" spc="-1">
                <a:solidFill>
                  <a:srgbClr val="575E75"/>
                </a:solidFill>
                <a:latin typeface="メイリオ"/>
                <a:ea typeface="メイリオ"/>
              </a:rPr>
              <a:t>びょう</a:t>
            </a:r>
            <a:r>
              <a:rPr lang="ja-JP" sz="1800" b="0" strike="noStrike" spc="-1">
                <a:solidFill>
                  <a:srgbClr val="575E75"/>
                </a:solidFill>
                <a:latin typeface="メイリオ"/>
                <a:ea typeface="メイリオ"/>
              </a:rPr>
              <a:t>」にかえる。</a:t>
            </a:r>
            <a:endParaRPr lang="en-US" sz="1800" b="0" strike="noStrike" spc="-1">
              <a:latin typeface="Arial"/>
            </a:endParaRPr>
          </a:p>
        </p:txBody>
      </p:sp>
      <p:grpSp>
        <p:nvGrpSpPr>
          <p:cNvPr id="482" name="グループ化 7"/>
          <p:cNvGrpSpPr/>
          <p:nvPr/>
        </p:nvGrpSpPr>
        <p:grpSpPr>
          <a:xfrm>
            <a:off x="5115240" y="2132640"/>
            <a:ext cx="2536920" cy="3167280"/>
            <a:chOff x="5115240" y="2132640"/>
            <a:chExt cx="2536920" cy="3167280"/>
          </a:xfrm>
        </p:grpSpPr>
        <p:pic>
          <p:nvPicPr>
            <p:cNvPr id="483" name="図 30"/>
            <p:cNvPicPr/>
            <p:nvPr/>
          </p:nvPicPr>
          <p:blipFill>
            <a:blip r:embed="rId4"/>
            <a:stretch/>
          </p:blipFill>
          <p:spPr>
            <a:xfrm>
              <a:off x="5115240" y="2132640"/>
              <a:ext cx="2258280" cy="795960"/>
            </a:xfrm>
            <a:prstGeom prst="rect">
              <a:avLst/>
            </a:prstGeom>
            <a:ln w="0">
              <a:noFill/>
            </a:ln>
          </p:spPr>
        </p:pic>
        <p:pic>
          <p:nvPicPr>
            <p:cNvPr id="484" name="図 31"/>
            <p:cNvPicPr/>
            <p:nvPr/>
          </p:nvPicPr>
          <p:blipFill>
            <a:blip r:embed="rId5"/>
            <a:stretch/>
          </p:blipFill>
          <p:spPr>
            <a:xfrm>
              <a:off x="5115240" y="4506120"/>
              <a:ext cx="2536920" cy="793800"/>
            </a:xfrm>
            <a:prstGeom prst="rect">
              <a:avLst/>
            </a:prstGeom>
            <a:ln w="0">
              <a:noFill/>
            </a:ln>
          </p:spPr>
        </p:pic>
        <p:pic>
          <p:nvPicPr>
            <p:cNvPr id="485" name="図 32"/>
            <p:cNvPicPr/>
            <p:nvPr/>
          </p:nvPicPr>
          <p:blipFill>
            <a:blip r:embed="rId6"/>
            <a:stretch/>
          </p:blipFill>
          <p:spPr>
            <a:xfrm>
              <a:off x="5115240" y="3681720"/>
              <a:ext cx="2445840" cy="826920"/>
            </a:xfrm>
            <a:prstGeom prst="rect">
              <a:avLst/>
            </a:prstGeom>
            <a:ln w="0">
              <a:noFill/>
            </a:ln>
          </p:spPr>
        </p:pic>
        <p:pic>
          <p:nvPicPr>
            <p:cNvPr id="486" name="図 33"/>
            <p:cNvPicPr/>
            <p:nvPr/>
          </p:nvPicPr>
          <p:blipFill>
            <a:blip r:embed="rId7"/>
            <a:stretch/>
          </p:blipFill>
          <p:spPr>
            <a:xfrm>
              <a:off x="5115240" y="2948400"/>
              <a:ext cx="2258280" cy="782280"/>
            </a:xfrm>
            <a:prstGeom prst="rect">
              <a:avLst/>
            </a:prstGeom>
            <a:ln w="0">
              <a:noFill/>
            </a:ln>
          </p:spPr>
        </p:pic>
      </p:grpSp>
      <p:grpSp>
        <p:nvGrpSpPr>
          <p:cNvPr id="487" name="グループ化 36"/>
          <p:cNvGrpSpPr/>
          <p:nvPr/>
        </p:nvGrpSpPr>
        <p:grpSpPr>
          <a:xfrm>
            <a:off x="0" y="5836680"/>
            <a:ext cx="825120" cy="689400"/>
            <a:chOff x="0" y="5836680"/>
            <a:chExt cx="825120" cy="689400"/>
          </a:xfrm>
        </p:grpSpPr>
        <p:grpSp>
          <p:nvGrpSpPr>
            <p:cNvPr id="488" name="グループ化 37"/>
            <p:cNvGrpSpPr/>
            <p:nvPr/>
          </p:nvGrpSpPr>
          <p:grpSpPr>
            <a:xfrm>
              <a:off x="0" y="5882760"/>
              <a:ext cx="825120" cy="627265"/>
              <a:chOff x="0" y="5882760"/>
              <a:chExt cx="825120" cy="627265"/>
            </a:xfrm>
          </p:grpSpPr>
          <p:pic>
            <p:nvPicPr>
              <p:cNvPr id="489" name="図 39"/>
              <p:cNvPicPr/>
              <p:nvPr/>
            </p:nvPicPr>
            <p:blipFill>
              <a:blip r:embed="rId8"/>
              <a:srcRect l="23024" t="16289" r="22869" b="39229"/>
              <a:stretch/>
            </p:blipFill>
            <p:spPr>
              <a:xfrm>
                <a:off x="146160" y="5882760"/>
                <a:ext cx="406080" cy="340560"/>
              </a:xfrm>
              <a:prstGeom prst="rect">
                <a:avLst/>
              </a:prstGeom>
              <a:ln w="0">
                <a:noFill/>
              </a:ln>
            </p:spPr>
          </p:pic>
          <p:sp>
            <p:nvSpPr>
              <p:cNvPr id="490" name="テキスト ボックス 40"/>
              <p:cNvSpPr/>
              <p:nvPr/>
            </p:nvSpPr>
            <p:spPr>
              <a:xfrm>
                <a:off x="0" y="6234480"/>
                <a:ext cx="825120" cy="27554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200" b="0" strike="noStrike" spc="-1">
                    <a:solidFill>
                      <a:srgbClr val="000000"/>
                    </a:solidFill>
                    <a:latin typeface="+mj-ea"/>
                    <a:ea typeface="+mj-ea"/>
                  </a:rPr>
                  <a:t>せいぎょ</a:t>
                </a:r>
                <a:endParaRPr lang="en-US" sz="1200" b="0" strike="noStrike" spc="-1">
                  <a:latin typeface="+mj-ea"/>
                  <a:ea typeface="+mj-ea"/>
                </a:endParaRPr>
              </a:p>
            </p:txBody>
          </p:sp>
        </p:grpSp>
        <p:sp>
          <p:nvSpPr>
            <p:cNvPr id="491" name="四角形: 角を丸くする 77"/>
            <p:cNvSpPr/>
            <p:nvPr/>
          </p:nvSpPr>
          <p:spPr>
            <a:xfrm>
              <a:off x="25200" y="583668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pic>
        <p:nvPicPr>
          <p:cNvPr id="492" name="図 43"/>
          <p:cNvPicPr/>
          <p:nvPr/>
        </p:nvPicPr>
        <p:blipFill>
          <a:blip r:embed="rId9"/>
          <a:stretch/>
        </p:blipFill>
        <p:spPr>
          <a:xfrm>
            <a:off x="6529320" y="5448600"/>
            <a:ext cx="1337040" cy="487800"/>
          </a:xfrm>
          <a:prstGeom prst="rect">
            <a:avLst/>
          </a:prstGeom>
          <a:ln w="0">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3" name="図 24"/>
          <p:cNvPicPr/>
          <p:nvPr/>
        </p:nvPicPr>
        <p:blipFill>
          <a:blip r:embed="rId2"/>
          <a:stretch/>
        </p:blipFill>
        <p:spPr>
          <a:xfrm>
            <a:off x="1254960" y="2828073"/>
            <a:ext cx="6069600" cy="3624840"/>
          </a:xfrm>
          <a:prstGeom prst="rect">
            <a:avLst/>
          </a:prstGeom>
          <a:ln w="0">
            <a:noFill/>
          </a:ln>
        </p:spPr>
      </p:pic>
      <p:sp>
        <p:nvSpPr>
          <p:cNvPr id="494" name="PlaceHolder 1"/>
          <p:cNvSpPr>
            <a:spLocks noGrp="1"/>
          </p:cNvSpPr>
          <p:nvPr>
            <p:ph type="title"/>
          </p:nvPr>
        </p:nvSpPr>
        <p:spPr>
          <a:xfrm>
            <a:off x="334800" y="583200"/>
            <a:ext cx="8379360" cy="423360"/>
          </a:xfrm>
          <a:prstGeom prst="rect">
            <a:avLst/>
          </a:prstGeom>
          <a:noFill/>
          <a:ln w="0">
            <a:noFill/>
          </a:ln>
        </p:spPr>
        <p:txBody>
          <a:bodyPr lIns="90000" tIns="45000" rIns="90000" bIns="45000" anchor="ctr">
            <a:noAutofit/>
          </a:bodyPr>
          <a:lstStyle/>
          <a:p>
            <a:pPr>
              <a:lnSpc>
                <a:spcPct val="90000"/>
              </a:lnSpc>
            </a:pPr>
            <a:r>
              <a:rPr lang="ja-JP" sz="2400" b="1" strike="noStrike" spc="-46">
                <a:solidFill>
                  <a:srgbClr val="000000"/>
                </a:solidFill>
                <a:latin typeface="Meiryo UI"/>
                <a:ea typeface="Meiryo UI"/>
              </a:rPr>
              <a:t>ミッション</a:t>
            </a:r>
            <a:r>
              <a:rPr lang="en-US" sz="2400" b="1" strike="noStrike" spc="-46">
                <a:solidFill>
                  <a:srgbClr val="000000"/>
                </a:solidFill>
                <a:latin typeface="Meiryo UI"/>
                <a:ea typeface="Meiryo UI"/>
              </a:rPr>
              <a:t>2</a:t>
            </a:r>
            <a:r>
              <a:rPr lang="ja-JP" sz="2400" b="1" strike="noStrike" spc="-46">
                <a:solidFill>
                  <a:srgbClr val="000000"/>
                </a:solidFill>
                <a:latin typeface="Meiryo UI"/>
                <a:ea typeface="Meiryo UI"/>
              </a:rPr>
              <a:t>：パンダをやじるしキーでそうさしよう！</a:t>
            </a:r>
            <a:endParaRPr lang="en-US" sz="2400" b="0" strike="noStrike" spc="-1">
              <a:latin typeface="Arial"/>
            </a:endParaRPr>
          </a:p>
        </p:txBody>
      </p:sp>
      <p:sp>
        <p:nvSpPr>
          <p:cNvPr id="495" name="四角形: 角を丸くする 21"/>
          <p:cNvSpPr/>
          <p:nvPr/>
        </p:nvSpPr>
        <p:spPr>
          <a:xfrm>
            <a:off x="4391280" y="2939673"/>
            <a:ext cx="1081440" cy="47376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496" name="四角形: 角を丸くする 36"/>
          <p:cNvSpPr/>
          <p:nvPr/>
        </p:nvSpPr>
        <p:spPr>
          <a:xfrm>
            <a:off x="4425480" y="5258793"/>
            <a:ext cx="2727360" cy="55008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497" name="テキスト ボックス 45"/>
          <p:cNvSpPr/>
          <p:nvPr/>
        </p:nvSpPr>
        <p:spPr>
          <a:xfrm>
            <a:off x="678240" y="4158720"/>
            <a:ext cx="983880" cy="18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600" b="0" strike="noStrike" spc="-1">
                <a:solidFill>
                  <a:srgbClr val="FFFFFF"/>
                </a:solidFill>
                <a:latin typeface="メイリオ"/>
                <a:ea typeface="メイリオ"/>
              </a:rPr>
              <a:t>保存する</a:t>
            </a:r>
            <a:endParaRPr lang="en-US" sz="600" b="0" strike="noStrike" spc="-1">
              <a:latin typeface="Arial"/>
            </a:endParaRPr>
          </a:p>
        </p:txBody>
      </p:sp>
      <p:sp>
        <p:nvSpPr>
          <p:cNvPr id="498" name="テキスト ボックス 17"/>
          <p:cNvSpPr/>
          <p:nvPr/>
        </p:nvSpPr>
        <p:spPr>
          <a:xfrm>
            <a:off x="618480" y="990346"/>
            <a:ext cx="508968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575E75"/>
                </a:solidFill>
                <a:latin typeface="メイリオ"/>
                <a:ea typeface="メイリオ"/>
              </a:rPr>
              <a:t>プログラムをパソコンにほぞんしよう！</a:t>
            </a:r>
            <a:endParaRPr lang="en-US" sz="1800" b="0" strike="noStrike" spc="-1">
              <a:latin typeface="Arial"/>
            </a:endParaRPr>
          </a:p>
        </p:txBody>
      </p:sp>
      <p:sp>
        <p:nvSpPr>
          <p:cNvPr id="499" name="テキスト ボックス 18"/>
          <p:cNvSpPr/>
          <p:nvPr/>
        </p:nvSpPr>
        <p:spPr>
          <a:xfrm>
            <a:off x="944280" y="1896175"/>
            <a:ext cx="7604916" cy="1112954"/>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200000"/>
              </a:lnSpc>
            </a:pPr>
            <a:r>
              <a:rPr lang="en-US" sz="1800" b="0" strike="noStrike" spc="-1" dirty="0">
                <a:solidFill>
                  <a:srgbClr val="575E75"/>
                </a:solidFill>
                <a:latin typeface="メイリオ"/>
                <a:ea typeface="メイリオ"/>
              </a:rPr>
              <a:t>※</a:t>
            </a:r>
            <a:r>
              <a:rPr lang="ja-JP" sz="1800" b="0" strike="noStrike" spc="-1" dirty="0">
                <a:solidFill>
                  <a:srgbClr val="575E75"/>
                </a:solidFill>
                <a:latin typeface="メイリオ"/>
                <a:ea typeface="メイリオ"/>
              </a:rPr>
              <a:t>とぎれているけど、「ファ…」とかいているところをクリックしてね。</a:t>
            </a:r>
            <a:br>
              <a:rPr dirty="0"/>
            </a:br>
            <a:endParaRPr lang="en-US" sz="1800" b="0" strike="noStrike" spc="-1" dirty="0">
              <a:latin typeface="Arial"/>
            </a:endParaRPr>
          </a:p>
        </p:txBody>
      </p:sp>
      <p:sp>
        <p:nvSpPr>
          <p:cNvPr id="500" name="テキスト ボックス 23"/>
          <p:cNvSpPr/>
          <p:nvPr/>
        </p:nvSpPr>
        <p:spPr>
          <a:xfrm>
            <a:off x="944280" y="1443261"/>
            <a:ext cx="60696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ファイル　　→　「コンピュータにほぞん」をえらぶ</a:t>
            </a:r>
            <a:endParaRPr lang="en-US" sz="1800" b="0" strike="noStrike" spc="-1" dirty="0">
              <a:latin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 name="PlaceHolder 1"/>
          <p:cNvSpPr>
            <a:spLocks noGrp="1"/>
          </p:cNvSpPr>
          <p:nvPr>
            <p:ph type="title"/>
          </p:nvPr>
        </p:nvSpPr>
        <p:spPr>
          <a:xfrm>
            <a:off x="334800" y="562680"/>
            <a:ext cx="7007033"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ミッション</a:t>
            </a:r>
            <a:r>
              <a:rPr lang="en-US" sz="2700" b="1" strike="noStrike" spc="-46">
                <a:solidFill>
                  <a:srgbClr val="000000"/>
                </a:solidFill>
                <a:latin typeface="Meiryo UI"/>
                <a:ea typeface="Meiryo UI"/>
              </a:rPr>
              <a:t>2</a:t>
            </a:r>
            <a:r>
              <a:rPr lang="ja-JP" sz="2700" b="1" strike="noStrike" spc="-46">
                <a:solidFill>
                  <a:srgbClr val="000000"/>
                </a:solidFill>
                <a:latin typeface="Meiryo UI"/>
                <a:ea typeface="Meiryo UI"/>
              </a:rPr>
              <a:t>：パンダをやじるしキーでそうさしよう！</a:t>
            </a:r>
            <a:endParaRPr lang="en-US" sz="2700" b="0" strike="noStrike" spc="-1">
              <a:latin typeface="Arial"/>
            </a:endParaRPr>
          </a:p>
        </p:txBody>
      </p:sp>
      <p:grpSp>
        <p:nvGrpSpPr>
          <p:cNvPr id="502" name="グループ化 3"/>
          <p:cNvGrpSpPr/>
          <p:nvPr/>
        </p:nvGrpSpPr>
        <p:grpSpPr>
          <a:xfrm>
            <a:off x="1092240" y="2574360"/>
            <a:ext cx="6957720" cy="3886920"/>
            <a:chOff x="1092240" y="2574360"/>
            <a:chExt cx="6957720" cy="3886920"/>
          </a:xfrm>
        </p:grpSpPr>
        <p:pic>
          <p:nvPicPr>
            <p:cNvPr id="503" name="図 9"/>
            <p:cNvPicPr/>
            <p:nvPr/>
          </p:nvPicPr>
          <p:blipFill>
            <a:blip r:embed="rId2"/>
            <a:stretch/>
          </p:blipFill>
          <p:spPr>
            <a:xfrm>
              <a:off x="1092240" y="2574360"/>
              <a:ext cx="6957720" cy="3886920"/>
            </a:xfrm>
            <a:prstGeom prst="rect">
              <a:avLst/>
            </a:prstGeom>
            <a:ln w="0">
              <a:noFill/>
            </a:ln>
          </p:spPr>
        </p:pic>
        <p:sp>
          <p:nvSpPr>
            <p:cNvPr id="504" name="四角形: 角を丸くする 24"/>
            <p:cNvSpPr/>
            <p:nvPr/>
          </p:nvSpPr>
          <p:spPr>
            <a:xfrm>
              <a:off x="5646240" y="5998680"/>
              <a:ext cx="1100880" cy="36504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505" name="テキスト ボックス 2"/>
            <p:cNvSpPr/>
            <p:nvPr/>
          </p:nvSpPr>
          <p:spPr>
            <a:xfrm>
              <a:off x="2572920" y="5259240"/>
              <a:ext cx="3994920" cy="153888"/>
            </a:xfrm>
            <a:prstGeom prst="rect">
              <a:avLst/>
            </a:prstGeom>
            <a:solidFill>
              <a:schemeClr val="bg1"/>
            </a:solidFill>
            <a:ln w="0">
              <a:noFill/>
            </a:ln>
          </p:spPr>
          <p:style>
            <a:lnRef idx="0">
              <a:scrgbClr r="0" g="0" b="0"/>
            </a:lnRef>
            <a:fillRef idx="0">
              <a:scrgbClr r="0" g="0" b="0"/>
            </a:fillRef>
            <a:effectRef idx="0">
              <a:scrgbClr r="0" g="0" b="0"/>
            </a:effectRef>
            <a:fontRef idx="minor"/>
          </p:style>
          <p:txBody>
            <a:bodyPr lIns="0" tIns="0" rIns="90000" bIns="0" anchor="t">
              <a:spAutoFit/>
            </a:bodyPr>
            <a:lstStyle/>
            <a:p>
              <a:pPr>
                <a:lnSpc>
                  <a:spcPct val="100000"/>
                </a:lnSpc>
              </a:pPr>
              <a:r>
                <a:rPr lang="ja-JP" altLang="en-US" sz="1000" b="0" strike="noStrike" spc="-1" dirty="0">
                  <a:solidFill>
                    <a:srgbClr val="000000"/>
                  </a:solidFill>
                  <a:latin typeface="メイリオ"/>
                  <a:ea typeface="メイリオ"/>
                </a:rPr>
                <a:t>（じぶんのなまえ）ほそく</a:t>
              </a:r>
              <a:r>
                <a:rPr lang="en-US" altLang="ja-JP" sz="1000" b="0" strike="noStrike" spc="-1" dirty="0">
                  <a:solidFill>
                    <a:srgbClr val="000000"/>
                  </a:solidFill>
                  <a:latin typeface="メイリオ"/>
                  <a:ea typeface="メイリオ"/>
                </a:rPr>
                <a:t>8</a:t>
              </a:r>
              <a:r>
                <a:rPr lang="en-US" sz="1000" b="0" strike="noStrike" spc="-1" dirty="0">
                  <a:solidFill>
                    <a:srgbClr val="000000"/>
                  </a:solidFill>
                  <a:latin typeface="メイリオ"/>
                  <a:ea typeface="メイリオ"/>
                </a:rPr>
                <a:t>-1</a:t>
              </a:r>
              <a:r>
                <a:rPr lang="ja-JP" sz="1000" b="0" strike="noStrike" spc="-1" dirty="0">
                  <a:solidFill>
                    <a:srgbClr val="000000"/>
                  </a:solidFill>
                  <a:latin typeface="メイリオ"/>
                  <a:ea typeface="メイリオ"/>
                </a:rPr>
                <a:t>じょうけん</a:t>
              </a:r>
              <a:endParaRPr lang="en-US" sz="1000" b="0" strike="noStrike" spc="-1" dirty="0">
                <a:latin typeface="Arial"/>
              </a:endParaRPr>
            </a:p>
          </p:txBody>
        </p:sp>
        <p:sp>
          <p:nvSpPr>
            <p:cNvPr id="506" name="四角形: 角を丸くする 23"/>
            <p:cNvSpPr/>
            <p:nvPr/>
          </p:nvSpPr>
          <p:spPr>
            <a:xfrm>
              <a:off x="2546821" y="5171220"/>
              <a:ext cx="2582990" cy="32364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sp>
        <p:nvSpPr>
          <p:cNvPr id="507" name="テキスト ボックス 41"/>
          <p:cNvSpPr/>
          <p:nvPr/>
        </p:nvSpPr>
        <p:spPr>
          <a:xfrm>
            <a:off x="594720" y="1151959"/>
            <a:ext cx="8547840" cy="112962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ファイルめいを「（じぶんのなまえ）ほそく</a:t>
            </a:r>
            <a:r>
              <a:rPr lang="en-US" sz="1800" b="0" strike="noStrike" spc="-1" dirty="0">
                <a:solidFill>
                  <a:srgbClr val="575E75"/>
                </a:solidFill>
                <a:latin typeface="メイリオ"/>
                <a:ea typeface="メイリオ"/>
              </a:rPr>
              <a:t>2-2</a:t>
            </a:r>
            <a:r>
              <a:rPr lang="ja-JP" sz="1800" b="0" strike="noStrike" spc="-1" dirty="0">
                <a:solidFill>
                  <a:srgbClr val="575E75"/>
                </a:solidFill>
                <a:latin typeface="メイリオ"/>
                <a:ea typeface="メイリオ"/>
              </a:rPr>
              <a:t>じょうけん」にして</a:t>
            </a:r>
            <a:endParaRPr lang="en-US" sz="1800" b="0" strike="noStrike" spc="-1" dirty="0">
              <a:latin typeface="Arial"/>
            </a:endParaRPr>
          </a:p>
          <a:p>
            <a:pPr>
              <a:lnSpc>
                <a:spcPct val="200000"/>
              </a:lnSpc>
            </a:pPr>
            <a:r>
              <a:rPr lang="ja-JP" sz="1800" b="0" strike="noStrike" spc="-1" dirty="0">
                <a:solidFill>
                  <a:srgbClr val="575E75"/>
                </a:solidFill>
                <a:latin typeface="メイリオ"/>
                <a:ea typeface="メイリオ"/>
              </a:rPr>
              <a:t>「ほぞん」ボタンをおす</a:t>
            </a:r>
            <a:endParaRPr lang="en-US" sz="1800" b="0" strike="noStrike" spc="-1" dirty="0">
              <a:latin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ミッション</a:t>
            </a:r>
            <a:r>
              <a:rPr lang="en-US" sz="2700" b="1" strike="noStrike" spc="-46">
                <a:solidFill>
                  <a:srgbClr val="000000"/>
                </a:solidFill>
                <a:latin typeface="Meiryo UI"/>
                <a:ea typeface="Meiryo UI"/>
              </a:rPr>
              <a:t>2</a:t>
            </a:r>
            <a:r>
              <a:rPr lang="ja-JP" sz="2700" b="1" strike="noStrike" spc="-46">
                <a:solidFill>
                  <a:srgbClr val="000000"/>
                </a:solidFill>
                <a:latin typeface="Meiryo UI"/>
                <a:ea typeface="Meiryo UI"/>
              </a:rPr>
              <a:t>：パンダをやじるしキーでそうさしよう！</a:t>
            </a:r>
            <a:endParaRPr lang="en-US" sz="2700" b="0" strike="noStrike" spc="-1">
              <a:latin typeface="Arial"/>
            </a:endParaRPr>
          </a:p>
        </p:txBody>
      </p:sp>
      <p:sp>
        <p:nvSpPr>
          <p:cNvPr id="509" name="テキスト ボックス 23"/>
          <p:cNvSpPr/>
          <p:nvPr/>
        </p:nvSpPr>
        <p:spPr>
          <a:xfrm>
            <a:off x="618480" y="1092240"/>
            <a:ext cx="508968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575E75"/>
                </a:solidFill>
                <a:latin typeface="メイリオ"/>
                <a:ea typeface="メイリオ"/>
              </a:rPr>
              <a:t>プログラムをうごかそう！</a:t>
            </a:r>
            <a:endParaRPr lang="en-US" sz="1800" b="0" strike="noStrike" spc="-1">
              <a:latin typeface="Arial"/>
            </a:endParaRPr>
          </a:p>
        </p:txBody>
      </p:sp>
      <p:grpSp>
        <p:nvGrpSpPr>
          <p:cNvPr id="510" name="グループ化 7"/>
          <p:cNvGrpSpPr/>
          <p:nvPr/>
        </p:nvGrpSpPr>
        <p:grpSpPr>
          <a:xfrm>
            <a:off x="334800" y="2786760"/>
            <a:ext cx="8638920" cy="3323160"/>
            <a:chOff x="334800" y="2786760"/>
            <a:chExt cx="8638920" cy="3323160"/>
          </a:xfrm>
        </p:grpSpPr>
        <p:pic>
          <p:nvPicPr>
            <p:cNvPr id="511" name="図 19"/>
            <p:cNvPicPr/>
            <p:nvPr/>
          </p:nvPicPr>
          <p:blipFill>
            <a:blip r:embed="rId2"/>
            <a:stretch/>
          </p:blipFill>
          <p:spPr>
            <a:xfrm>
              <a:off x="334800" y="2786760"/>
              <a:ext cx="8638920" cy="3323160"/>
            </a:xfrm>
            <a:prstGeom prst="rect">
              <a:avLst/>
            </a:prstGeom>
            <a:ln w="0">
              <a:noFill/>
            </a:ln>
          </p:spPr>
        </p:pic>
        <p:sp>
          <p:nvSpPr>
            <p:cNvPr id="512" name="テキスト ボックス 20"/>
            <p:cNvSpPr/>
            <p:nvPr/>
          </p:nvSpPr>
          <p:spPr>
            <a:xfrm>
              <a:off x="1779120" y="4087800"/>
              <a:ext cx="5608800" cy="699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200000"/>
                </a:lnSpc>
              </a:pPr>
              <a:r>
                <a:rPr lang="ja-JP" sz="2000" b="1" strike="noStrike" spc="-1">
                  <a:solidFill>
                    <a:srgbClr val="C55A11"/>
                  </a:solidFill>
                  <a:latin typeface="メイリオ"/>
                  <a:ea typeface="メイリオ"/>
                </a:rPr>
                <a:t>めいれいどおりにうごいたかな？</a:t>
              </a:r>
              <a:endParaRPr lang="en-US" sz="2000" b="0" strike="noStrike" spc="-1">
                <a:latin typeface="Arial"/>
              </a:endParaRPr>
            </a:p>
          </p:txBody>
        </p:sp>
      </p:grpSp>
      <p:grpSp>
        <p:nvGrpSpPr>
          <p:cNvPr id="513" name="グループ化 2"/>
          <p:cNvGrpSpPr/>
          <p:nvPr/>
        </p:nvGrpSpPr>
        <p:grpSpPr>
          <a:xfrm>
            <a:off x="1490400" y="2395440"/>
            <a:ext cx="7223400" cy="638280"/>
            <a:chOff x="1490400" y="2395440"/>
            <a:chExt cx="7223400" cy="638280"/>
          </a:xfrm>
        </p:grpSpPr>
        <p:pic>
          <p:nvPicPr>
            <p:cNvPr id="514" name="図 28"/>
            <p:cNvPicPr/>
            <p:nvPr/>
          </p:nvPicPr>
          <p:blipFill>
            <a:blip r:embed="rId3"/>
            <a:stretch/>
          </p:blipFill>
          <p:spPr>
            <a:xfrm>
              <a:off x="1490400" y="2486520"/>
              <a:ext cx="1020600" cy="484200"/>
            </a:xfrm>
            <a:prstGeom prst="rect">
              <a:avLst/>
            </a:prstGeom>
            <a:ln w="0">
              <a:noFill/>
            </a:ln>
          </p:spPr>
        </p:pic>
        <p:sp>
          <p:nvSpPr>
            <p:cNvPr id="515" name="四角形: 角を丸くする 29"/>
            <p:cNvSpPr/>
            <p:nvPr/>
          </p:nvSpPr>
          <p:spPr>
            <a:xfrm>
              <a:off x="1495080" y="2477880"/>
              <a:ext cx="513360" cy="48420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516" name="テキスト ボックス 31"/>
            <p:cNvSpPr/>
            <p:nvPr/>
          </p:nvSpPr>
          <p:spPr>
            <a:xfrm>
              <a:off x="2467080" y="2395440"/>
              <a:ext cx="624672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ボタンをおして、ステージをおおきくしてうごかそう！</a:t>
              </a:r>
              <a:endParaRPr lang="en-US" sz="1800" b="0" strike="noStrike" spc="-1">
                <a:latin typeface="Arial"/>
              </a:endParaRPr>
            </a:p>
          </p:txBody>
        </p:sp>
      </p:grpSp>
      <p:sp>
        <p:nvSpPr>
          <p:cNvPr id="517" name="テキスト ボックス 30"/>
          <p:cNvSpPr/>
          <p:nvPr/>
        </p:nvSpPr>
        <p:spPr>
          <a:xfrm>
            <a:off x="1490400" y="1730520"/>
            <a:ext cx="632772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プログラムがうごくかたしかめよう！</a:t>
            </a:r>
            <a:endParaRPr lang="en-US" sz="1800" b="0" strike="noStrike" spc="-1">
              <a:latin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8" name="図 517">
            <a:hlinkClick r:id="" action="ppaction://media"/>
          </p:cNvPr>
          <p:cNvPicPr/>
          <p:nvPr>
            <a:videoFile r:link="rId2"/>
            <p:extLst>
              <p:ext uri="{DAA4B4D4-6D71-4841-9C94-3DE7FCFB9230}">
                <p14:media xmlns:p14="http://schemas.microsoft.com/office/powerpoint/2010/main" r:embed="rId1"/>
              </p:ext>
            </p:extLst>
          </p:nvPr>
        </p:nvPicPr>
        <p:blipFill>
          <a:blip r:embed="rId4"/>
          <a:stretch>
            <a:fillRect/>
          </a:stretch>
        </p:blipFill>
        <p:spPr>
          <a:xfrm>
            <a:off x="1874160" y="2278800"/>
            <a:ext cx="5016960" cy="4456080"/>
          </a:xfrm>
          <a:prstGeom prst="rect">
            <a:avLst/>
          </a:prstGeom>
          <a:ln w="0">
            <a:noFill/>
          </a:ln>
        </p:spPr>
      </p:pic>
      <p:sp>
        <p:nvSpPr>
          <p:cNvPr id="519"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ミッション</a:t>
            </a:r>
            <a:r>
              <a:rPr lang="en-US" sz="2700" b="1" strike="noStrike" spc="-46">
                <a:solidFill>
                  <a:srgbClr val="000000"/>
                </a:solidFill>
                <a:latin typeface="Meiryo UI"/>
                <a:ea typeface="Meiryo UI"/>
              </a:rPr>
              <a:t>3</a:t>
            </a:r>
            <a:r>
              <a:rPr lang="ja-JP" sz="2700" b="1" strike="noStrike" spc="-46">
                <a:solidFill>
                  <a:srgbClr val="000000"/>
                </a:solidFill>
                <a:latin typeface="Meiryo UI"/>
                <a:ea typeface="Meiryo UI"/>
              </a:rPr>
              <a:t>：じゃんけんをしよう</a:t>
            </a:r>
            <a:endParaRPr lang="en-US" sz="2700" b="0" strike="noStrike" spc="-1">
              <a:latin typeface="Arial"/>
            </a:endParaRPr>
          </a:p>
        </p:txBody>
      </p:sp>
      <p:sp>
        <p:nvSpPr>
          <p:cNvPr id="520" name="テキスト ボックス 10"/>
          <p:cNvSpPr/>
          <p:nvPr/>
        </p:nvSpPr>
        <p:spPr>
          <a:xfrm>
            <a:off x="353520" y="1032480"/>
            <a:ext cx="8789040" cy="1309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2000" b="1" strike="noStrike" spc="-1">
                <a:solidFill>
                  <a:srgbClr val="C00000"/>
                </a:solidFill>
                <a:latin typeface="メイリオ"/>
                <a:ea typeface="メイリオ"/>
              </a:rPr>
              <a:t>スペースキーをおしたときに、</a:t>
            </a:r>
            <a:endParaRPr lang="en-US" sz="2000" b="0" strike="noStrike" spc="-1">
              <a:latin typeface="Arial"/>
            </a:endParaRPr>
          </a:p>
          <a:p>
            <a:pPr>
              <a:lnSpc>
                <a:spcPct val="200000"/>
              </a:lnSpc>
            </a:pPr>
            <a:r>
              <a:rPr lang="ja-JP" sz="2000" b="1" strike="noStrike" spc="-1">
                <a:solidFill>
                  <a:srgbClr val="C00000"/>
                </a:solidFill>
                <a:latin typeface="メイリオ"/>
                <a:ea typeface="メイリオ"/>
              </a:rPr>
              <a:t>　　　　　　　　グー・チョキ・パーのどれかがでるようにしよう。</a:t>
            </a:r>
            <a:endParaRPr lang="en-US" sz="2000" b="0" strike="noStrike" spc="-1">
              <a:latin typeface="Arial"/>
            </a:endParaRPr>
          </a:p>
        </p:txBody>
      </p:sp>
      <p:sp>
        <p:nvSpPr>
          <p:cNvPr id="521" name="正方形/長方形 3"/>
          <p:cNvSpPr/>
          <p:nvPr/>
        </p:nvSpPr>
        <p:spPr>
          <a:xfrm>
            <a:off x="1763640" y="2184840"/>
            <a:ext cx="5237640" cy="33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Class="mediacall" fill="hold" nodeType="clickEffect">
                                  <p:stCondLst>
                                    <p:cond delay="0"/>
                                  </p:stCondLst>
                                  <p:childTnLst>
                                    <p:cmd type="call" cmd="playFrom(0.0)">
                                      <p:cBhvr>
                                        <p:cTn id="6" dur="20800" fill="hold"/>
                                        <p:tgtEl>
                                          <p:spTgt spid="518"/>
                                        </p:tgtEl>
                                      </p:cBhvr>
                                    </p:cmd>
                                  </p:childTnLst>
                                </p:cTn>
                              </p:par>
                            </p:childTnLst>
                          </p:cTn>
                        </p:par>
                      </p:childTnLst>
                    </p:cTn>
                  </p:par>
                </p:childTnLst>
              </p:cTn>
              <p:prevCondLst>
                <p:cond evt="onPrev" delay="0">
                  <p:tgtEl>
                    <p:sldTgt/>
                  </p:tgtEl>
                </p:cond>
              </p:prevCondLst>
              <p:nextCondLst>
                <p:cond evt="onNext" delay="0">
                  <p:tgtEl>
                    <p:sldTgt/>
                  </p:tgtEl>
                </p:cond>
              </p:nextCondLst>
            </p:seq>
            <p:seq>
              <p:cTn id="7" restart="whenNotActive" fill="hold" nodeType="interactiveSeq">
                <p:stCondLst>
                  <p:cond evt="onClick" delay="0">
                    <p:tgtEl>
                      <p:spTgt spid="518"/>
                    </p:tgtEl>
                  </p:cond>
                </p:stCondLst>
                <p:childTnLst>
                  <p:par>
                    <p:cTn id="8" fill="hold">
                      <p:stCondLst>
                        <p:cond evt="onClick" delay="0">
                          <p:tgtEl>
                            <p:spTgt spid="518"/>
                          </p:tgtEl>
                        </p:cond>
                      </p:stCondLst>
                      <p:childTnLst>
                        <p:par>
                          <p:cTn id="9" fill="hold">
                            <p:stCondLst>
                              <p:cond delay="0"/>
                            </p:stCondLst>
                            <p:childTnLst>
                              <p:par>
                                <p:cTn id="10" presetClass="mediacall" fill="hold" nodeType="clickEffect">
                                  <p:stCondLst>
                                    <p:cond delay="0"/>
                                  </p:stCondLst>
                                  <p:childTnLst>
                                    <p:cmd type="call" cmd="togglePause">
                                      <p:cBhvr>
                                        <p:cTn id="11" dur="1" fill="hold"/>
                                        <p:tgtEl>
                                          <p:spTgt spid="518"/>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 name="図 2"/>
          <p:cNvPicPr/>
          <p:nvPr/>
        </p:nvPicPr>
        <p:blipFill>
          <a:blip r:embed="rId2"/>
          <a:stretch/>
        </p:blipFill>
        <p:spPr>
          <a:xfrm>
            <a:off x="675720" y="2521440"/>
            <a:ext cx="3453120" cy="2754360"/>
          </a:xfrm>
          <a:prstGeom prst="rect">
            <a:avLst/>
          </a:prstGeom>
          <a:ln w="0">
            <a:noFill/>
          </a:ln>
        </p:spPr>
      </p:pic>
      <p:sp>
        <p:nvSpPr>
          <p:cNvPr id="523"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【じゅんび】：スプライトをついかする</a:t>
            </a:r>
            <a:endParaRPr lang="en-US" sz="2700" b="0" strike="noStrike" spc="-1">
              <a:latin typeface="Arial"/>
            </a:endParaRPr>
          </a:p>
        </p:txBody>
      </p:sp>
      <p:sp>
        <p:nvSpPr>
          <p:cNvPr id="524" name="四角形: 角を丸くする 8"/>
          <p:cNvSpPr/>
          <p:nvPr/>
        </p:nvSpPr>
        <p:spPr>
          <a:xfrm>
            <a:off x="1870560" y="2565720"/>
            <a:ext cx="1009440" cy="48420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525" name="四角形: 角を丸くする 9"/>
          <p:cNvSpPr/>
          <p:nvPr/>
        </p:nvSpPr>
        <p:spPr>
          <a:xfrm>
            <a:off x="768240" y="4292280"/>
            <a:ext cx="838800" cy="79488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526" name="テキスト ボックス 11"/>
          <p:cNvSpPr/>
          <p:nvPr/>
        </p:nvSpPr>
        <p:spPr>
          <a:xfrm>
            <a:off x="500400" y="1245240"/>
            <a:ext cx="783864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575E75"/>
                </a:solidFill>
                <a:latin typeface="メイリオ"/>
                <a:ea typeface="メイリオ"/>
              </a:rPr>
              <a:t>「スプライト」タブにじゃんけんのだしてのスプライトをついかしよう！</a:t>
            </a:r>
            <a:endParaRPr lang="en-US" sz="1800" b="0" strike="noStrike" spc="-1">
              <a:latin typeface="Arial"/>
            </a:endParaRPr>
          </a:p>
        </p:txBody>
      </p:sp>
      <p:sp>
        <p:nvSpPr>
          <p:cNvPr id="527" name="直線矢印コネクタ 13"/>
          <p:cNvSpPr/>
          <p:nvPr/>
        </p:nvSpPr>
        <p:spPr>
          <a:xfrm flipH="1">
            <a:off x="1791000" y="4292280"/>
            <a:ext cx="252036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528" name="直線矢印コネクタ 14"/>
          <p:cNvSpPr/>
          <p:nvPr/>
        </p:nvSpPr>
        <p:spPr>
          <a:xfrm flipH="1" flipV="1">
            <a:off x="2880000" y="2807280"/>
            <a:ext cx="1469160" cy="648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529" name="テキスト ボックス 16"/>
          <p:cNvSpPr/>
          <p:nvPr/>
        </p:nvSpPr>
        <p:spPr>
          <a:xfrm>
            <a:off x="4420800" y="2474640"/>
            <a:ext cx="37116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スプライトのタブをえらぶ</a:t>
            </a:r>
            <a:endParaRPr lang="en-US" sz="1800" b="0" strike="noStrike" spc="-1">
              <a:latin typeface="Arial"/>
            </a:endParaRPr>
          </a:p>
        </p:txBody>
      </p:sp>
      <p:sp>
        <p:nvSpPr>
          <p:cNvPr id="530" name="テキスト ボックス 21"/>
          <p:cNvSpPr/>
          <p:nvPr/>
        </p:nvSpPr>
        <p:spPr>
          <a:xfrm>
            <a:off x="4371480" y="3945960"/>
            <a:ext cx="37116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「ついか」のボタンをおす</a:t>
            </a:r>
            <a:endParaRPr lang="en-US" sz="1800" b="0" strike="noStrike" spc="-1">
              <a:latin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1" name="図 8"/>
          <p:cNvPicPr/>
          <p:nvPr/>
        </p:nvPicPr>
        <p:blipFill>
          <a:blip r:embed="rId2"/>
          <a:stretch/>
        </p:blipFill>
        <p:spPr>
          <a:xfrm>
            <a:off x="6414840" y="3649680"/>
            <a:ext cx="2600640" cy="3026160"/>
          </a:xfrm>
          <a:prstGeom prst="rect">
            <a:avLst/>
          </a:prstGeom>
          <a:ln w="0">
            <a:noFill/>
          </a:ln>
        </p:spPr>
      </p:pic>
      <p:pic>
        <p:nvPicPr>
          <p:cNvPr id="532" name="図 5"/>
          <p:cNvPicPr/>
          <p:nvPr/>
        </p:nvPicPr>
        <p:blipFill>
          <a:blip r:embed="rId3"/>
          <a:stretch/>
        </p:blipFill>
        <p:spPr>
          <a:xfrm>
            <a:off x="0" y="1723680"/>
            <a:ext cx="9142560" cy="889560"/>
          </a:xfrm>
          <a:prstGeom prst="rect">
            <a:avLst/>
          </a:prstGeom>
          <a:ln w="0">
            <a:noFill/>
          </a:ln>
        </p:spPr>
      </p:pic>
      <p:sp>
        <p:nvSpPr>
          <p:cNvPr id="533"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【じゅんび】：スプライトをついかする</a:t>
            </a:r>
            <a:endParaRPr lang="en-US" sz="2700" b="0" strike="noStrike" spc="-1">
              <a:latin typeface="Arial"/>
            </a:endParaRPr>
          </a:p>
        </p:txBody>
      </p:sp>
      <p:sp>
        <p:nvSpPr>
          <p:cNvPr id="534" name="四角形: 角を丸くする 26"/>
          <p:cNvSpPr/>
          <p:nvPr/>
        </p:nvSpPr>
        <p:spPr>
          <a:xfrm>
            <a:off x="1464840" y="1747440"/>
            <a:ext cx="1747440" cy="389880"/>
          </a:xfrm>
          <a:prstGeom prst="roundRect">
            <a:avLst>
              <a:gd name="adj" fmla="val 21349"/>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pic>
        <p:nvPicPr>
          <p:cNvPr id="535" name="図 27"/>
          <p:cNvPicPr/>
          <p:nvPr/>
        </p:nvPicPr>
        <p:blipFill>
          <a:blip r:embed="rId4"/>
          <a:srcRect l="612" t="9946" r="1656" b="2190"/>
          <a:stretch/>
        </p:blipFill>
        <p:spPr>
          <a:xfrm>
            <a:off x="107280" y="3649680"/>
            <a:ext cx="6040440" cy="2418480"/>
          </a:xfrm>
          <a:prstGeom prst="rect">
            <a:avLst/>
          </a:prstGeom>
          <a:ln w="0">
            <a:solidFill>
              <a:srgbClr val="A6A6A6"/>
            </a:solidFill>
          </a:ln>
        </p:spPr>
      </p:pic>
      <p:sp>
        <p:nvSpPr>
          <p:cNvPr id="536" name="四角形: 角を丸くする 28"/>
          <p:cNvSpPr/>
          <p:nvPr/>
        </p:nvSpPr>
        <p:spPr>
          <a:xfrm>
            <a:off x="4513680" y="5776200"/>
            <a:ext cx="833040" cy="300240"/>
          </a:xfrm>
          <a:prstGeom prst="roundRect">
            <a:avLst>
              <a:gd name="adj" fmla="val 31049"/>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537" name="四角形: 角を丸くする 29"/>
          <p:cNvSpPr/>
          <p:nvPr/>
        </p:nvSpPr>
        <p:spPr>
          <a:xfrm>
            <a:off x="1505880" y="4332960"/>
            <a:ext cx="999720" cy="1068840"/>
          </a:xfrm>
          <a:prstGeom prst="roundRect">
            <a:avLst>
              <a:gd name="adj" fmla="val 7119"/>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538" name="テキスト ボックス 31"/>
          <p:cNvSpPr/>
          <p:nvPr/>
        </p:nvSpPr>
        <p:spPr>
          <a:xfrm>
            <a:off x="261360" y="1198440"/>
            <a:ext cx="324396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「アップロード」をおす。</a:t>
            </a:r>
            <a:endParaRPr lang="en-US" sz="1800" b="0" strike="noStrike" spc="-1">
              <a:latin typeface="Arial"/>
            </a:endParaRPr>
          </a:p>
        </p:txBody>
      </p:sp>
      <p:sp>
        <p:nvSpPr>
          <p:cNvPr id="539" name="テキスト ボックス 35"/>
          <p:cNvSpPr/>
          <p:nvPr/>
        </p:nvSpPr>
        <p:spPr>
          <a:xfrm>
            <a:off x="261360" y="2549934"/>
            <a:ext cx="8773920" cy="112962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パソコンにほぞんしてある「じゃんけん」のスプライトをえらんで「</a:t>
            </a:r>
            <a:r>
              <a:rPr lang="ja-JP" altLang="en-US" sz="1800" b="0" strike="noStrike" spc="-1">
                <a:solidFill>
                  <a:srgbClr val="575E75"/>
                </a:solidFill>
                <a:latin typeface="メイリオ"/>
                <a:ea typeface="メイリオ"/>
              </a:rPr>
              <a:t>ひら</a:t>
            </a:r>
            <a:r>
              <a:rPr lang="ja-JP" sz="1800" b="0" strike="noStrike" spc="-1">
                <a:solidFill>
                  <a:srgbClr val="575E75"/>
                </a:solidFill>
                <a:latin typeface="メイリオ"/>
                <a:ea typeface="メイリオ"/>
              </a:rPr>
              <a:t>く」を</a:t>
            </a:r>
            <a:endParaRPr lang="en-US" altLang="ja-JP" sz="1800" b="0" strike="noStrike" spc="-1" dirty="0">
              <a:solidFill>
                <a:srgbClr val="575E75"/>
              </a:solidFill>
              <a:latin typeface="メイリオ"/>
              <a:ea typeface="メイリオ"/>
            </a:endParaRPr>
          </a:p>
          <a:p>
            <a:pPr>
              <a:lnSpc>
                <a:spcPct val="200000"/>
              </a:lnSpc>
            </a:pPr>
            <a:r>
              <a:rPr lang="ja-JP" sz="1800" b="0" strike="noStrike" spc="-1">
                <a:solidFill>
                  <a:srgbClr val="575E75"/>
                </a:solidFill>
                <a:latin typeface="メイリオ"/>
                <a:ea typeface="メイリオ"/>
              </a:rPr>
              <a:t>おす。</a:t>
            </a:r>
            <a:endParaRPr lang="en-US" sz="1800" b="0" strike="noStrike" spc="-1" dirty="0">
              <a:latin typeface="Arial"/>
            </a:endParaRPr>
          </a:p>
        </p:txBody>
      </p:sp>
      <p:sp>
        <p:nvSpPr>
          <p:cNvPr id="540" name="矢印: 右 40"/>
          <p:cNvSpPr/>
          <p:nvPr/>
        </p:nvSpPr>
        <p:spPr>
          <a:xfrm>
            <a:off x="5700600" y="4747320"/>
            <a:ext cx="644760" cy="655560"/>
          </a:xfrm>
          <a:prstGeom prst="rightArrow">
            <a:avLst>
              <a:gd name="adj1" fmla="val 50000"/>
              <a:gd name="adj2" fmla="val 50000"/>
            </a:avLst>
          </a:prstGeom>
          <a:solidFill>
            <a:srgbClr val="85D4E7"/>
          </a:solidFill>
          <a:ln w="38100">
            <a:noFill/>
          </a:ln>
        </p:spPr>
        <p:style>
          <a:lnRef idx="2">
            <a:schemeClr val="accent2">
              <a:shade val="50000"/>
            </a:schemeClr>
          </a:lnRef>
          <a:fillRef idx="1">
            <a:schemeClr val="accent2"/>
          </a:fillRef>
          <a:effectRef idx="0">
            <a:schemeClr val="accent2"/>
          </a:effectRef>
          <a:fontRef idx="minor"/>
        </p:style>
      </p:sp>
      <p:sp>
        <p:nvSpPr>
          <p:cNvPr id="541" name="テキスト ボックス 20"/>
          <p:cNvSpPr/>
          <p:nvPr/>
        </p:nvSpPr>
        <p:spPr>
          <a:xfrm>
            <a:off x="1464840" y="6196320"/>
            <a:ext cx="4810320" cy="1063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en-US" sz="1600" b="1" strike="noStrike" spc="-1">
                <a:solidFill>
                  <a:srgbClr val="575E75"/>
                </a:solidFill>
                <a:latin typeface="メイリオ"/>
                <a:ea typeface="メイリオ"/>
              </a:rPr>
              <a:t>※</a:t>
            </a:r>
            <a:r>
              <a:rPr lang="ja-JP" sz="1600" b="1" strike="noStrike" spc="-1">
                <a:solidFill>
                  <a:srgbClr val="575E75"/>
                </a:solidFill>
                <a:latin typeface="メイリオ"/>
                <a:ea typeface="メイリオ"/>
              </a:rPr>
              <a:t>パンダのスプライトはつかわないのでけします。</a:t>
            </a:r>
            <a:endParaRPr lang="en-US" sz="1600" b="0" strike="noStrike" spc="-1">
              <a:latin typeface="Arial"/>
            </a:endParaRPr>
          </a:p>
        </p:txBody>
      </p:sp>
      <p:sp>
        <p:nvSpPr>
          <p:cNvPr id="542" name="直線矢印コネクタ 23"/>
          <p:cNvSpPr/>
          <p:nvPr/>
        </p:nvSpPr>
        <p:spPr>
          <a:xfrm flipV="1">
            <a:off x="5878080" y="4745880"/>
            <a:ext cx="625320" cy="16365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544" name="四角形: 角を丸くする 29"/>
          <p:cNvSpPr/>
          <p:nvPr/>
        </p:nvSpPr>
        <p:spPr>
          <a:xfrm>
            <a:off x="6310440" y="4143240"/>
            <a:ext cx="939600" cy="785880"/>
          </a:xfrm>
          <a:prstGeom prst="roundRect">
            <a:avLst>
              <a:gd name="adj" fmla="val 7119"/>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5" name="図 7"/>
          <p:cNvPicPr/>
          <p:nvPr/>
        </p:nvPicPr>
        <p:blipFill>
          <a:blip r:embed="rId2"/>
          <a:stretch/>
        </p:blipFill>
        <p:spPr>
          <a:xfrm>
            <a:off x="4962960" y="1942920"/>
            <a:ext cx="3267360" cy="2467080"/>
          </a:xfrm>
          <a:prstGeom prst="rect">
            <a:avLst/>
          </a:prstGeom>
          <a:ln w="0">
            <a:noFill/>
          </a:ln>
        </p:spPr>
      </p:pic>
      <p:pic>
        <p:nvPicPr>
          <p:cNvPr id="546" name="図 3"/>
          <p:cNvPicPr/>
          <p:nvPr/>
        </p:nvPicPr>
        <p:blipFill>
          <a:blip r:embed="rId3"/>
          <a:stretch/>
        </p:blipFill>
        <p:spPr>
          <a:xfrm>
            <a:off x="2084040" y="2543040"/>
            <a:ext cx="2119320" cy="925560"/>
          </a:xfrm>
          <a:prstGeom prst="rect">
            <a:avLst/>
          </a:prstGeom>
          <a:ln w="0">
            <a:noFill/>
          </a:ln>
        </p:spPr>
      </p:pic>
      <p:sp>
        <p:nvSpPr>
          <p:cNvPr id="547"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【じゅんび】：あたいをだいにゅうするへんすうをよういする</a:t>
            </a:r>
            <a:endParaRPr lang="en-US" sz="2700" b="0" strike="noStrike" spc="-1">
              <a:latin typeface="Arial"/>
            </a:endParaRPr>
          </a:p>
        </p:txBody>
      </p:sp>
      <p:sp>
        <p:nvSpPr>
          <p:cNvPr id="548" name="直線矢印コネクタ 89"/>
          <p:cNvSpPr/>
          <p:nvPr/>
        </p:nvSpPr>
        <p:spPr>
          <a:xfrm>
            <a:off x="1672920" y="2876040"/>
            <a:ext cx="44208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549" name="四角形: 角を丸くする 94"/>
          <p:cNvSpPr/>
          <p:nvPr/>
        </p:nvSpPr>
        <p:spPr>
          <a:xfrm>
            <a:off x="2174400" y="2597040"/>
            <a:ext cx="2028960" cy="32976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550" name="四角形: 角を丸くする 97"/>
          <p:cNvSpPr/>
          <p:nvPr/>
        </p:nvSpPr>
        <p:spPr>
          <a:xfrm>
            <a:off x="5197320" y="2773440"/>
            <a:ext cx="2759040" cy="401040"/>
          </a:xfrm>
          <a:prstGeom prst="roundRect">
            <a:avLst>
              <a:gd name="adj" fmla="val 4922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551" name="楕円 98"/>
          <p:cNvSpPr/>
          <p:nvPr/>
        </p:nvSpPr>
        <p:spPr>
          <a:xfrm>
            <a:off x="5230440" y="3253680"/>
            <a:ext cx="214920" cy="21492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552" name="四角形: 角を丸くする 99"/>
          <p:cNvSpPr/>
          <p:nvPr/>
        </p:nvSpPr>
        <p:spPr>
          <a:xfrm>
            <a:off x="6711120" y="4062240"/>
            <a:ext cx="800640" cy="279000"/>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553" name="直線矢印コネクタ 100"/>
          <p:cNvSpPr/>
          <p:nvPr/>
        </p:nvSpPr>
        <p:spPr>
          <a:xfrm>
            <a:off x="4204800" y="2857320"/>
            <a:ext cx="44208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554" name="テキスト ボックス 102"/>
          <p:cNvSpPr/>
          <p:nvPr/>
        </p:nvSpPr>
        <p:spPr>
          <a:xfrm>
            <a:off x="662400" y="1393920"/>
            <a:ext cx="526032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「へんすう」から「</a:t>
            </a:r>
            <a:r>
              <a:rPr lang="ja-JP" sz="1800" b="1" u="sng" strike="noStrike" spc="-1">
                <a:solidFill>
                  <a:srgbClr val="575E75"/>
                </a:solidFill>
                <a:uFillTx/>
                <a:latin typeface="メイリオ"/>
                <a:ea typeface="メイリオ"/>
              </a:rPr>
              <a:t>へんすうをつくる</a:t>
            </a:r>
            <a:r>
              <a:rPr lang="ja-JP" sz="1800" b="0" strike="noStrike" spc="-1">
                <a:solidFill>
                  <a:srgbClr val="575E75"/>
                </a:solidFill>
                <a:latin typeface="メイリオ"/>
                <a:ea typeface="メイリオ"/>
              </a:rPr>
              <a:t>」をえらぶ。</a:t>
            </a:r>
            <a:endParaRPr lang="en-US" sz="1800" b="0" strike="noStrike" spc="-1">
              <a:latin typeface="Arial"/>
            </a:endParaRPr>
          </a:p>
        </p:txBody>
      </p:sp>
      <p:pic>
        <p:nvPicPr>
          <p:cNvPr id="555" name="図 123"/>
          <p:cNvPicPr/>
          <p:nvPr/>
        </p:nvPicPr>
        <p:blipFill>
          <a:blip r:embed="rId4"/>
          <a:stretch/>
        </p:blipFill>
        <p:spPr>
          <a:xfrm>
            <a:off x="453960" y="5342400"/>
            <a:ext cx="876240" cy="1485360"/>
          </a:xfrm>
          <a:prstGeom prst="rect">
            <a:avLst/>
          </a:prstGeom>
          <a:ln w="0">
            <a:noFill/>
          </a:ln>
        </p:spPr>
      </p:pic>
      <p:sp>
        <p:nvSpPr>
          <p:cNvPr id="556" name="吹き出し: 角を丸めた四角形 124"/>
          <p:cNvSpPr/>
          <p:nvPr/>
        </p:nvSpPr>
        <p:spPr>
          <a:xfrm>
            <a:off x="957960" y="3873600"/>
            <a:ext cx="2718360" cy="1677960"/>
          </a:xfrm>
          <a:prstGeom prst="wedgeRoundRectCallout">
            <a:avLst>
              <a:gd name="adj1" fmla="val -39234"/>
              <a:gd name="adj2" fmla="val 59708"/>
              <a:gd name="adj3" fmla="val 16667"/>
            </a:avLst>
          </a:prstGeom>
          <a:noFill/>
          <a:ln w="19050">
            <a:solidFill>
              <a:srgbClr val="067F9C"/>
            </a:solidFill>
            <a:round/>
          </a:ln>
        </p:spPr>
        <p:style>
          <a:lnRef idx="0">
            <a:scrgbClr r="0" g="0" b="0"/>
          </a:lnRef>
          <a:fillRef idx="0">
            <a:scrgbClr r="0" g="0" b="0"/>
          </a:fillRef>
          <a:effectRef idx="0">
            <a:scrgbClr r="0" g="0" b="0"/>
          </a:effectRef>
          <a:fontRef idx="minor"/>
        </p:style>
      </p:sp>
      <p:sp>
        <p:nvSpPr>
          <p:cNvPr id="557" name="テキスト ボックス 126"/>
          <p:cNvSpPr/>
          <p:nvPr/>
        </p:nvSpPr>
        <p:spPr>
          <a:xfrm>
            <a:off x="1183680" y="3951000"/>
            <a:ext cx="2492640" cy="2036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600" b="0" strike="noStrike" spc="-1">
                <a:solidFill>
                  <a:srgbClr val="575E75"/>
                </a:solidFill>
                <a:latin typeface="メイリオ"/>
                <a:ea typeface="メイリオ"/>
              </a:rPr>
              <a:t>　　　　には、</a:t>
            </a:r>
            <a:endParaRPr lang="en-US" sz="1600" b="0" strike="noStrike" spc="-1">
              <a:latin typeface="Arial"/>
            </a:endParaRPr>
          </a:p>
          <a:p>
            <a:pPr>
              <a:lnSpc>
                <a:spcPct val="200000"/>
              </a:lnSpc>
            </a:pPr>
            <a:r>
              <a:rPr lang="ja-JP" sz="1600" b="0" strike="noStrike" spc="-1">
                <a:solidFill>
                  <a:srgbClr val="575E75"/>
                </a:solidFill>
                <a:latin typeface="メイリオ"/>
                <a:ea typeface="メイリオ"/>
              </a:rPr>
              <a:t>グー・チョキ・パーの</a:t>
            </a:r>
            <a:endParaRPr lang="en-US" sz="1600" b="0" strike="noStrike" spc="-1">
              <a:latin typeface="Arial"/>
            </a:endParaRPr>
          </a:p>
          <a:p>
            <a:pPr>
              <a:lnSpc>
                <a:spcPct val="200000"/>
              </a:lnSpc>
            </a:pPr>
            <a:r>
              <a:rPr lang="ja-JP" sz="1600" b="0" strike="noStrike" spc="-1">
                <a:solidFill>
                  <a:srgbClr val="575E75"/>
                </a:solidFill>
                <a:latin typeface="メイリオ"/>
                <a:ea typeface="メイリオ"/>
              </a:rPr>
              <a:t>じょうほうがはいります。</a:t>
            </a:r>
            <a:endParaRPr lang="en-US" sz="1600" b="0" strike="noStrike" spc="-1">
              <a:latin typeface="Arial"/>
            </a:endParaRPr>
          </a:p>
        </p:txBody>
      </p:sp>
      <p:sp>
        <p:nvSpPr>
          <p:cNvPr id="558" name="テキスト ボックス 108"/>
          <p:cNvSpPr/>
          <p:nvPr/>
        </p:nvSpPr>
        <p:spPr>
          <a:xfrm>
            <a:off x="3889800" y="4342680"/>
            <a:ext cx="5260320" cy="2284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あたらしいへんすうめいに「だして」と</a:t>
            </a:r>
            <a:endParaRPr lang="en-US" sz="1800" b="0" strike="noStrike" spc="-1">
              <a:latin typeface="Arial"/>
            </a:endParaRPr>
          </a:p>
          <a:p>
            <a:pPr>
              <a:lnSpc>
                <a:spcPct val="200000"/>
              </a:lnSpc>
            </a:pPr>
            <a:r>
              <a:rPr lang="ja-JP" sz="1800" b="0" strike="noStrike" spc="-1">
                <a:solidFill>
                  <a:srgbClr val="575E75"/>
                </a:solidFill>
                <a:latin typeface="メイリオ"/>
                <a:ea typeface="メイリオ"/>
              </a:rPr>
              <a:t>にゅうりょくする。</a:t>
            </a:r>
            <a:endParaRPr lang="en-US" sz="1800" b="0" strike="noStrike" spc="-1">
              <a:latin typeface="Arial"/>
            </a:endParaRPr>
          </a:p>
          <a:p>
            <a:pPr>
              <a:lnSpc>
                <a:spcPct val="200000"/>
              </a:lnSpc>
            </a:pPr>
            <a:r>
              <a:rPr lang="ja-JP" sz="1800" b="0" strike="noStrike" spc="-1">
                <a:solidFill>
                  <a:srgbClr val="575E75"/>
                </a:solidFill>
                <a:latin typeface="メイリオ"/>
                <a:ea typeface="メイリオ"/>
              </a:rPr>
              <a:t>「すべてのスプライトよう」を</a:t>
            </a:r>
            <a:endParaRPr lang="en-US" sz="1800" b="0" strike="noStrike" spc="-1">
              <a:latin typeface="Arial"/>
            </a:endParaRPr>
          </a:p>
          <a:p>
            <a:pPr>
              <a:lnSpc>
                <a:spcPct val="200000"/>
              </a:lnSpc>
            </a:pPr>
            <a:r>
              <a:rPr lang="ja-JP" sz="1800" b="0" strike="noStrike" spc="-1">
                <a:solidFill>
                  <a:srgbClr val="575E75"/>
                </a:solidFill>
                <a:latin typeface="メイリオ"/>
                <a:ea typeface="メイリオ"/>
              </a:rPr>
              <a:t>えらんで</a:t>
            </a:r>
            <a:r>
              <a:rPr lang="en-US" sz="1800" b="0" strike="noStrike" spc="-1">
                <a:solidFill>
                  <a:srgbClr val="575E75"/>
                </a:solidFill>
                <a:latin typeface="メイリオ"/>
                <a:ea typeface="メイリオ"/>
              </a:rPr>
              <a:t>OK</a:t>
            </a:r>
            <a:r>
              <a:rPr lang="ja-JP" sz="1800" b="0" strike="noStrike" spc="-1">
                <a:solidFill>
                  <a:srgbClr val="575E75"/>
                </a:solidFill>
                <a:latin typeface="メイリオ"/>
                <a:ea typeface="メイリオ"/>
              </a:rPr>
              <a:t>をおす。</a:t>
            </a:r>
            <a:endParaRPr lang="en-US" sz="1800" b="0" strike="noStrike" spc="-1">
              <a:latin typeface="Arial"/>
            </a:endParaRPr>
          </a:p>
        </p:txBody>
      </p:sp>
      <p:pic>
        <p:nvPicPr>
          <p:cNvPr id="559" name="図 11"/>
          <p:cNvPicPr/>
          <p:nvPr/>
        </p:nvPicPr>
        <p:blipFill>
          <a:blip r:embed="rId5"/>
          <a:stretch/>
        </p:blipFill>
        <p:spPr>
          <a:xfrm>
            <a:off x="1183680" y="3993840"/>
            <a:ext cx="849600" cy="519120"/>
          </a:xfrm>
          <a:prstGeom prst="rect">
            <a:avLst/>
          </a:prstGeom>
          <a:ln w="0">
            <a:noFill/>
          </a:ln>
        </p:spPr>
      </p:pic>
      <p:grpSp>
        <p:nvGrpSpPr>
          <p:cNvPr id="560" name="グループ化 47"/>
          <p:cNvGrpSpPr/>
          <p:nvPr/>
        </p:nvGrpSpPr>
        <p:grpSpPr>
          <a:xfrm>
            <a:off x="779760" y="2483640"/>
            <a:ext cx="1001880" cy="727920"/>
            <a:chOff x="779760" y="2483640"/>
            <a:chExt cx="1001880" cy="727920"/>
          </a:xfrm>
        </p:grpSpPr>
        <p:grpSp>
          <p:nvGrpSpPr>
            <p:cNvPr id="561" name="グループ化 48"/>
            <p:cNvGrpSpPr/>
            <p:nvPr/>
          </p:nvGrpSpPr>
          <p:grpSpPr>
            <a:xfrm>
              <a:off x="779760" y="2553480"/>
              <a:ext cx="1001880" cy="658080"/>
              <a:chOff x="779760" y="2553480"/>
              <a:chExt cx="1001880" cy="658080"/>
            </a:xfrm>
          </p:grpSpPr>
          <p:pic>
            <p:nvPicPr>
              <p:cNvPr id="562" name="図 50"/>
              <p:cNvPicPr/>
              <p:nvPr/>
            </p:nvPicPr>
            <p:blipFill>
              <a:blip r:embed="rId6"/>
              <a:srcRect l="26103" t="10801" r="22502" b="39874"/>
              <a:stretch/>
            </p:blipFill>
            <p:spPr>
              <a:xfrm>
                <a:off x="1027440" y="2553480"/>
                <a:ext cx="331200" cy="317880"/>
              </a:xfrm>
              <a:prstGeom prst="rect">
                <a:avLst/>
              </a:prstGeom>
              <a:ln w="0">
                <a:noFill/>
              </a:ln>
            </p:spPr>
          </p:pic>
          <p:sp>
            <p:nvSpPr>
              <p:cNvPr id="563" name="テキスト ボックス 51"/>
              <p:cNvSpPr/>
              <p:nvPr/>
            </p:nvSpPr>
            <p:spPr>
              <a:xfrm>
                <a:off x="779760" y="2908800"/>
                <a:ext cx="1001880" cy="30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400" b="0" strike="noStrike" spc="-1">
                    <a:solidFill>
                      <a:srgbClr val="000000"/>
                    </a:solidFill>
                    <a:latin typeface="Century Gothic"/>
                    <a:ea typeface="DejaVu Sans"/>
                  </a:rPr>
                  <a:t>へんすう</a:t>
                </a:r>
                <a:endParaRPr lang="en-US" sz="1400" b="0" strike="noStrike" spc="-1">
                  <a:latin typeface="Arial"/>
                </a:endParaRPr>
              </a:p>
            </p:txBody>
          </p:sp>
        </p:grpSp>
        <p:sp>
          <p:nvSpPr>
            <p:cNvPr id="564" name="四角形: 角を丸くする 77"/>
            <p:cNvSpPr/>
            <p:nvPr/>
          </p:nvSpPr>
          <p:spPr>
            <a:xfrm>
              <a:off x="857520" y="248364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5" name="図 12"/>
          <p:cNvPicPr/>
          <p:nvPr/>
        </p:nvPicPr>
        <p:blipFill>
          <a:blip r:embed="rId2"/>
          <a:stretch/>
        </p:blipFill>
        <p:spPr>
          <a:xfrm>
            <a:off x="1762200" y="1648800"/>
            <a:ext cx="4773600" cy="1103400"/>
          </a:xfrm>
          <a:prstGeom prst="rect">
            <a:avLst/>
          </a:prstGeom>
          <a:ln w="0">
            <a:noFill/>
          </a:ln>
        </p:spPr>
      </p:pic>
      <p:sp>
        <p:nvSpPr>
          <p:cNvPr id="566"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ミッション</a:t>
            </a:r>
            <a:r>
              <a:rPr lang="en-US" sz="2700" b="1" strike="noStrike" spc="-46">
                <a:solidFill>
                  <a:srgbClr val="000000"/>
                </a:solidFill>
                <a:latin typeface="Meiryo UI"/>
                <a:ea typeface="Meiryo UI"/>
              </a:rPr>
              <a:t>3</a:t>
            </a:r>
            <a:r>
              <a:rPr lang="ja-JP" sz="2700" b="1" strike="noStrike" spc="-46">
                <a:solidFill>
                  <a:srgbClr val="000000"/>
                </a:solidFill>
                <a:latin typeface="Meiryo UI"/>
                <a:ea typeface="Meiryo UI"/>
              </a:rPr>
              <a:t>：じゃんけんをしよう</a:t>
            </a:r>
            <a:endParaRPr lang="en-US" sz="2700" b="0" strike="noStrike" spc="-1">
              <a:latin typeface="Arial"/>
            </a:endParaRPr>
          </a:p>
        </p:txBody>
      </p:sp>
      <p:sp>
        <p:nvSpPr>
          <p:cNvPr id="567" name="直線矢印コネクタ 14"/>
          <p:cNvSpPr/>
          <p:nvPr/>
        </p:nvSpPr>
        <p:spPr>
          <a:xfrm>
            <a:off x="1430280" y="2059200"/>
            <a:ext cx="30852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568" name="直線矢印コネクタ 45"/>
          <p:cNvSpPr/>
          <p:nvPr/>
        </p:nvSpPr>
        <p:spPr>
          <a:xfrm>
            <a:off x="1445760" y="2432520"/>
            <a:ext cx="30852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572" name="直線矢印コネクタ 66"/>
          <p:cNvSpPr/>
          <p:nvPr/>
        </p:nvSpPr>
        <p:spPr>
          <a:xfrm flipV="1">
            <a:off x="4078080" y="2602800"/>
            <a:ext cx="360" cy="25704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pic>
        <p:nvPicPr>
          <p:cNvPr id="573" name="図 80"/>
          <p:cNvPicPr/>
          <p:nvPr/>
        </p:nvPicPr>
        <p:blipFill>
          <a:blip r:embed="rId3"/>
          <a:stretch/>
        </p:blipFill>
        <p:spPr>
          <a:xfrm>
            <a:off x="7165800" y="4110120"/>
            <a:ext cx="1127880" cy="795240"/>
          </a:xfrm>
          <a:prstGeom prst="rect">
            <a:avLst/>
          </a:prstGeom>
          <a:ln w="0">
            <a:noFill/>
          </a:ln>
        </p:spPr>
      </p:pic>
      <p:sp>
        <p:nvSpPr>
          <p:cNvPr id="574" name="吹き出し: 角を丸めた四角形 81"/>
          <p:cNvSpPr/>
          <p:nvPr/>
        </p:nvSpPr>
        <p:spPr>
          <a:xfrm>
            <a:off x="6206760" y="2948760"/>
            <a:ext cx="2430000" cy="1014120"/>
          </a:xfrm>
          <a:prstGeom prst="wedgeRoundRectCallout">
            <a:avLst>
              <a:gd name="adj1" fmla="val -4570"/>
              <a:gd name="adj2" fmla="val 67426"/>
              <a:gd name="adj3" fmla="val 16667"/>
            </a:avLst>
          </a:prstGeom>
          <a:noFill/>
          <a:ln w="19050">
            <a:solidFill>
              <a:srgbClr val="067F9C"/>
            </a:solidFill>
            <a:round/>
          </a:ln>
        </p:spPr>
        <p:style>
          <a:lnRef idx="0">
            <a:scrgbClr r="0" g="0" b="0"/>
          </a:lnRef>
          <a:fillRef idx="0">
            <a:scrgbClr r="0" g="0" b="0"/>
          </a:fillRef>
          <a:effectRef idx="0">
            <a:scrgbClr r="0" g="0" b="0"/>
          </a:effectRef>
          <a:fontRef idx="minor"/>
        </p:style>
      </p:sp>
      <p:sp>
        <p:nvSpPr>
          <p:cNvPr id="575" name="テキスト ボックス 83"/>
          <p:cNvSpPr/>
          <p:nvPr/>
        </p:nvSpPr>
        <p:spPr>
          <a:xfrm>
            <a:off x="6271200" y="2921040"/>
            <a:ext cx="2274840" cy="1063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600" b="1" strike="noStrike" spc="-1">
                <a:solidFill>
                  <a:srgbClr val="C00000"/>
                </a:solidFill>
                <a:latin typeface="メイリオ"/>
                <a:ea typeface="メイリオ"/>
              </a:rPr>
              <a:t>らんすう</a:t>
            </a:r>
            <a:r>
              <a:rPr lang="ja-JP" sz="1600" b="0" strike="noStrike" spc="-1">
                <a:solidFill>
                  <a:srgbClr val="575E75"/>
                </a:solidFill>
                <a:latin typeface="メイリオ"/>
                <a:ea typeface="メイリオ"/>
              </a:rPr>
              <a:t>って</a:t>
            </a:r>
            <a:endParaRPr lang="en-US" sz="1600" b="0" strike="noStrike" spc="-1">
              <a:latin typeface="Arial"/>
            </a:endParaRPr>
          </a:p>
          <a:p>
            <a:pPr>
              <a:lnSpc>
                <a:spcPct val="200000"/>
              </a:lnSpc>
            </a:pPr>
            <a:r>
              <a:rPr lang="ja-JP" sz="1600" b="0" strike="noStrike" spc="-1">
                <a:solidFill>
                  <a:srgbClr val="575E75"/>
                </a:solidFill>
                <a:latin typeface="メイリオ"/>
                <a:ea typeface="メイリオ"/>
              </a:rPr>
              <a:t>なんだろう？</a:t>
            </a:r>
            <a:endParaRPr lang="en-US" sz="1600" b="0" strike="noStrike" spc="-1">
              <a:latin typeface="Arial"/>
            </a:endParaRPr>
          </a:p>
        </p:txBody>
      </p:sp>
      <p:grpSp>
        <p:nvGrpSpPr>
          <p:cNvPr id="576" name="グループ化 15"/>
          <p:cNvGrpSpPr/>
          <p:nvPr/>
        </p:nvGrpSpPr>
        <p:grpSpPr>
          <a:xfrm>
            <a:off x="764640" y="4330080"/>
            <a:ext cx="5214600" cy="638280"/>
            <a:chOff x="764640" y="4330080"/>
            <a:chExt cx="5214600" cy="638280"/>
          </a:xfrm>
        </p:grpSpPr>
        <p:sp>
          <p:nvSpPr>
            <p:cNvPr id="577" name="テキスト ボックス 68"/>
            <p:cNvSpPr/>
            <p:nvPr/>
          </p:nvSpPr>
          <p:spPr>
            <a:xfrm>
              <a:off x="764640" y="4330080"/>
              <a:ext cx="52146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「へんすう」から　　　　　　　　　をえらぶ。</a:t>
              </a:r>
              <a:endParaRPr lang="en-US" sz="1800" b="0" strike="noStrike" spc="-1">
                <a:latin typeface="Arial"/>
              </a:endParaRPr>
            </a:p>
          </p:txBody>
        </p:sp>
        <p:pic>
          <p:nvPicPr>
            <p:cNvPr id="578" name="図 3"/>
            <p:cNvPicPr/>
            <p:nvPr/>
          </p:nvPicPr>
          <p:blipFill>
            <a:blip r:embed="rId4"/>
            <a:stretch/>
          </p:blipFill>
          <p:spPr>
            <a:xfrm>
              <a:off x="2712960" y="4470840"/>
              <a:ext cx="2013120" cy="478080"/>
            </a:xfrm>
            <a:prstGeom prst="rect">
              <a:avLst/>
            </a:prstGeom>
            <a:ln w="0">
              <a:noFill/>
            </a:ln>
          </p:spPr>
        </p:pic>
      </p:grpSp>
      <p:grpSp>
        <p:nvGrpSpPr>
          <p:cNvPr id="579" name="グループ化 13"/>
          <p:cNvGrpSpPr/>
          <p:nvPr/>
        </p:nvGrpSpPr>
        <p:grpSpPr>
          <a:xfrm>
            <a:off x="780120" y="3538800"/>
            <a:ext cx="5064480" cy="1186920"/>
            <a:chOff x="780120" y="3538800"/>
            <a:chExt cx="5064480" cy="1186920"/>
          </a:xfrm>
        </p:grpSpPr>
        <p:sp>
          <p:nvSpPr>
            <p:cNvPr id="580" name="テキスト ボックス 24"/>
            <p:cNvSpPr/>
            <p:nvPr/>
          </p:nvSpPr>
          <p:spPr>
            <a:xfrm>
              <a:off x="780120" y="3538800"/>
              <a:ext cx="506448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「イベント」から　　　　　　　　　をえらぶ。</a:t>
              </a:r>
              <a:endParaRPr lang="en-US" sz="1800" b="0" strike="noStrike" spc="-1">
                <a:latin typeface="Arial"/>
              </a:endParaRPr>
            </a:p>
          </p:txBody>
        </p:sp>
        <p:pic>
          <p:nvPicPr>
            <p:cNvPr id="581" name="図 9"/>
            <p:cNvPicPr/>
            <p:nvPr/>
          </p:nvPicPr>
          <p:blipFill>
            <a:blip r:embed="rId5"/>
            <a:stretch/>
          </p:blipFill>
          <p:spPr>
            <a:xfrm>
              <a:off x="2712960" y="3569400"/>
              <a:ext cx="1962360" cy="572040"/>
            </a:xfrm>
            <a:prstGeom prst="rect">
              <a:avLst/>
            </a:prstGeom>
            <a:ln w="0">
              <a:noFill/>
            </a:ln>
          </p:spPr>
        </p:pic>
      </p:grpSp>
      <p:grpSp>
        <p:nvGrpSpPr>
          <p:cNvPr id="582" name="グループ化 19"/>
          <p:cNvGrpSpPr/>
          <p:nvPr/>
        </p:nvGrpSpPr>
        <p:grpSpPr>
          <a:xfrm>
            <a:off x="755280" y="5066640"/>
            <a:ext cx="7841520" cy="1171080"/>
            <a:chOff x="755280" y="5066640"/>
            <a:chExt cx="7841520" cy="1171080"/>
          </a:xfrm>
        </p:grpSpPr>
        <p:sp>
          <p:nvSpPr>
            <p:cNvPr id="583" name="テキスト ボックス 73"/>
            <p:cNvSpPr/>
            <p:nvPr/>
          </p:nvSpPr>
          <p:spPr>
            <a:xfrm>
              <a:off x="755280" y="5066640"/>
              <a:ext cx="7841520" cy="112962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「えんざん」から　　　　　　　　</a:t>
              </a: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をえらんで「</a:t>
              </a:r>
              <a:r>
                <a:rPr lang="en-US" sz="1800" b="1" u="sng" strike="noStrike" spc="-1" dirty="0">
                  <a:solidFill>
                    <a:srgbClr val="575E75"/>
                  </a:solidFill>
                  <a:uFillTx/>
                  <a:latin typeface="メイリオ"/>
                  <a:ea typeface="メイリオ"/>
                </a:rPr>
                <a:t>1</a:t>
              </a:r>
              <a:r>
                <a:rPr lang="ja-JP" sz="1800" b="1" u="sng" strike="noStrike" spc="-1" dirty="0">
                  <a:solidFill>
                    <a:srgbClr val="575E75"/>
                  </a:solidFill>
                  <a:uFillTx/>
                  <a:latin typeface="メイリオ"/>
                  <a:ea typeface="メイリオ"/>
                </a:rPr>
                <a:t>から</a:t>
              </a:r>
              <a:r>
                <a:rPr lang="en-US" sz="1800" b="1" u="sng" strike="noStrike" spc="-1" dirty="0">
                  <a:solidFill>
                    <a:srgbClr val="575E75"/>
                  </a:solidFill>
                  <a:uFillTx/>
                  <a:latin typeface="メイリオ"/>
                  <a:ea typeface="メイリオ"/>
                </a:rPr>
                <a:t>3</a:t>
              </a:r>
              <a:r>
                <a:rPr lang="ja-JP" sz="1800" b="0" strike="noStrike" spc="-1" dirty="0">
                  <a:solidFill>
                    <a:srgbClr val="575E75"/>
                  </a:solidFill>
                  <a:latin typeface="メイリオ"/>
                  <a:ea typeface="メイリオ"/>
                </a:rPr>
                <a:t>」にかえて、</a:t>
              </a:r>
              <a:endParaRPr lang="en-US" sz="1800" b="0" strike="noStrike" spc="-1" dirty="0">
                <a:latin typeface="Arial"/>
              </a:endParaRPr>
            </a:p>
            <a:p>
              <a:pPr>
                <a:lnSpc>
                  <a:spcPct val="200000"/>
                </a:lnSpc>
              </a:pPr>
              <a:r>
                <a:rPr lang="ja-JP" sz="1800" b="0" strike="noStrike" spc="-1" dirty="0">
                  <a:solidFill>
                    <a:srgbClr val="575E75"/>
                  </a:solidFill>
                  <a:latin typeface="メイリオ"/>
                  <a:ea typeface="メイリオ"/>
                </a:rPr>
                <a:t>　　　　　　　　　にいれる。</a:t>
              </a:r>
              <a:endParaRPr lang="en-US" sz="1800" b="0" strike="noStrike" spc="-1" dirty="0">
                <a:latin typeface="Arial"/>
              </a:endParaRPr>
            </a:p>
          </p:txBody>
        </p:sp>
        <p:pic>
          <p:nvPicPr>
            <p:cNvPr id="584" name="図 7"/>
            <p:cNvPicPr/>
            <p:nvPr/>
          </p:nvPicPr>
          <p:blipFill>
            <a:blip r:embed="rId6"/>
            <a:stretch/>
          </p:blipFill>
          <p:spPr>
            <a:xfrm>
              <a:off x="2776320" y="5207400"/>
              <a:ext cx="2013120" cy="443520"/>
            </a:xfrm>
            <a:prstGeom prst="rect">
              <a:avLst/>
            </a:prstGeom>
            <a:ln w="0">
              <a:noFill/>
            </a:ln>
          </p:spPr>
        </p:pic>
        <p:pic>
          <p:nvPicPr>
            <p:cNvPr id="585" name="図 47"/>
            <p:cNvPicPr/>
            <p:nvPr/>
          </p:nvPicPr>
          <p:blipFill>
            <a:blip r:embed="rId4"/>
            <a:stretch/>
          </p:blipFill>
          <p:spPr>
            <a:xfrm>
              <a:off x="780120" y="5759640"/>
              <a:ext cx="2013120" cy="478080"/>
            </a:xfrm>
            <a:prstGeom prst="rect">
              <a:avLst/>
            </a:prstGeom>
            <a:ln w="0">
              <a:noFill/>
            </a:ln>
          </p:spPr>
        </p:pic>
      </p:grpSp>
      <p:grpSp>
        <p:nvGrpSpPr>
          <p:cNvPr id="586" name="グループ化 49"/>
          <p:cNvGrpSpPr/>
          <p:nvPr/>
        </p:nvGrpSpPr>
        <p:grpSpPr>
          <a:xfrm>
            <a:off x="686520" y="1471680"/>
            <a:ext cx="1036800" cy="689400"/>
            <a:chOff x="686520" y="1471680"/>
            <a:chExt cx="1036800" cy="689400"/>
          </a:xfrm>
        </p:grpSpPr>
        <p:grpSp>
          <p:nvGrpSpPr>
            <p:cNvPr id="587" name="グループ化 50"/>
            <p:cNvGrpSpPr/>
            <p:nvPr/>
          </p:nvGrpSpPr>
          <p:grpSpPr>
            <a:xfrm>
              <a:off x="686520" y="1533240"/>
              <a:ext cx="1036800" cy="626400"/>
              <a:chOff x="686520" y="1533240"/>
              <a:chExt cx="1036800" cy="626400"/>
            </a:xfrm>
          </p:grpSpPr>
          <p:pic>
            <p:nvPicPr>
              <p:cNvPr id="588" name="図 52"/>
              <p:cNvPicPr/>
              <p:nvPr/>
            </p:nvPicPr>
            <p:blipFill>
              <a:blip r:embed="rId7"/>
              <a:srcRect l="28219" t="9314" r="25487" b="42673"/>
              <a:stretch/>
            </p:blipFill>
            <p:spPr>
              <a:xfrm>
                <a:off x="906120" y="1533240"/>
                <a:ext cx="372600" cy="358920"/>
              </a:xfrm>
              <a:prstGeom prst="rect">
                <a:avLst/>
              </a:prstGeom>
              <a:ln w="0">
                <a:noFill/>
              </a:ln>
            </p:spPr>
          </p:pic>
          <p:sp>
            <p:nvSpPr>
              <p:cNvPr id="589" name="テキスト ボックス 53"/>
              <p:cNvSpPr/>
              <p:nvPr/>
            </p:nvSpPr>
            <p:spPr>
              <a:xfrm>
                <a:off x="686520" y="1887480"/>
                <a:ext cx="1036800" cy="272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200" b="0" strike="noStrike" spc="-1">
                    <a:solidFill>
                      <a:srgbClr val="000000"/>
                    </a:solidFill>
                    <a:latin typeface="Century Gothic"/>
                    <a:ea typeface="DejaVu Sans"/>
                  </a:rPr>
                  <a:t>イベント</a:t>
                </a:r>
                <a:endParaRPr lang="en-US" sz="1200" b="0" strike="noStrike" spc="-1">
                  <a:latin typeface="Arial"/>
                </a:endParaRPr>
              </a:p>
            </p:txBody>
          </p:sp>
        </p:grpSp>
        <p:sp>
          <p:nvSpPr>
            <p:cNvPr id="590" name="四角形: 角を丸くする 77"/>
            <p:cNvSpPr/>
            <p:nvPr/>
          </p:nvSpPr>
          <p:spPr>
            <a:xfrm>
              <a:off x="752040" y="147168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591" name="グループ化 54"/>
          <p:cNvGrpSpPr/>
          <p:nvPr/>
        </p:nvGrpSpPr>
        <p:grpSpPr>
          <a:xfrm>
            <a:off x="3691735" y="2865731"/>
            <a:ext cx="1082520" cy="721800"/>
            <a:chOff x="5292000" y="1522800"/>
            <a:chExt cx="1082520" cy="721800"/>
          </a:xfrm>
        </p:grpSpPr>
        <p:grpSp>
          <p:nvGrpSpPr>
            <p:cNvPr id="592" name="グループ化 55"/>
            <p:cNvGrpSpPr/>
            <p:nvPr/>
          </p:nvGrpSpPr>
          <p:grpSpPr>
            <a:xfrm>
              <a:off x="5292000" y="1559160"/>
              <a:ext cx="1082520" cy="685440"/>
              <a:chOff x="5292000" y="1559160"/>
              <a:chExt cx="1082520" cy="685440"/>
            </a:xfrm>
          </p:grpSpPr>
          <p:pic>
            <p:nvPicPr>
              <p:cNvPr id="593" name="図 57"/>
              <p:cNvPicPr/>
              <p:nvPr/>
            </p:nvPicPr>
            <p:blipFill>
              <a:blip r:embed="rId8"/>
              <a:srcRect l="24017" t="11264" r="22451" b="40664"/>
              <a:stretch/>
            </p:blipFill>
            <p:spPr>
              <a:xfrm>
                <a:off x="5434200" y="1559160"/>
                <a:ext cx="497520" cy="446400"/>
              </a:xfrm>
              <a:prstGeom prst="rect">
                <a:avLst/>
              </a:prstGeom>
              <a:ln w="0">
                <a:noFill/>
              </a:ln>
            </p:spPr>
          </p:pic>
          <p:sp>
            <p:nvSpPr>
              <p:cNvPr id="594" name="テキスト ボックス 58"/>
              <p:cNvSpPr/>
              <p:nvPr/>
            </p:nvSpPr>
            <p:spPr>
              <a:xfrm>
                <a:off x="5292000" y="1972440"/>
                <a:ext cx="1082520" cy="272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200" b="0" strike="noStrike" spc="-1">
                    <a:solidFill>
                      <a:srgbClr val="000000"/>
                    </a:solidFill>
                    <a:latin typeface="Century Gothic"/>
                    <a:ea typeface="DejaVu Sans"/>
                  </a:rPr>
                  <a:t>えんざん</a:t>
                </a:r>
                <a:endParaRPr lang="en-US" sz="1200" b="0" strike="noStrike" spc="-1">
                  <a:latin typeface="Arial"/>
                </a:endParaRPr>
              </a:p>
            </p:txBody>
          </p:sp>
        </p:grpSp>
        <p:sp>
          <p:nvSpPr>
            <p:cNvPr id="595" name="四角形: 角を丸くする 77"/>
            <p:cNvSpPr/>
            <p:nvPr/>
          </p:nvSpPr>
          <p:spPr>
            <a:xfrm>
              <a:off x="5360400" y="152280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596" name="グループ化 59"/>
          <p:cNvGrpSpPr/>
          <p:nvPr/>
        </p:nvGrpSpPr>
        <p:grpSpPr>
          <a:xfrm>
            <a:off x="689760" y="2288160"/>
            <a:ext cx="1001880" cy="727920"/>
            <a:chOff x="689760" y="2288160"/>
            <a:chExt cx="1001880" cy="727920"/>
          </a:xfrm>
        </p:grpSpPr>
        <p:grpSp>
          <p:nvGrpSpPr>
            <p:cNvPr id="597" name="グループ化 60"/>
            <p:cNvGrpSpPr/>
            <p:nvPr/>
          </p:nvGrpSpPr>
          <p:grpSpPr>
            <a:xfrm>
              <a:off x="689760" y="2357640"/>
              <a:ext cx="1001880" cy="658440"/>
              <a:chOff x="689760" y="2357640"/>
              <a:chExt cx="1001880" cy="658440"/>
            </a:xfrm>
          </p:grpSpPr>
          <p:pic>
            <p:nvPicPr>
              <p:cNvPr id="598" name="図 67"/>
              <p:cNvPicPr/>
              <p:nvPr/>
            </p:nvPicPr>
            <p:blipFill>
              <a:blip r:embed="rId9"/>
              <a:srcRect l="26103" t="10801" r="22502" b="39874"/>
              <a:stretch/>
            </p:blipFill>
            <p:spPr>
              <a:xfrm>
                <a:off x="937440" y="2357640"/>
                <a:ext cx="331200" cy="317880"/>
              </a:xfrm>
              <a:prstGeom prst="rect">
                <a:avLst/>
              </a:prstGeom>
              <a:ln w="0">
                <a:noFill/>
              </a:ln>
            </p:spPr>
          </p:pic>
          <p:sp>
            <p:nvSpPr>
              <p:cNvPr id="599" name="テキスト ボックス 70"/>
              <p:cNvSpPr/>
              <p:nvPr/>
            </p:nvSpPr>
            <p:spPr>
              <a:xfrm>
                <a:off x="689760" y="2713320"/>
                <a:ext cx="1001880" cy="30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400" b="0" strike="noStrike" spc="-1">
                    <a:solidFill>
                      <a:srgbClr val="000000"/>
                    </a:solidFill>
                    <a:latin typeface="Century Gothic"/>
                    <a:ea typeface="DejaVu Sans"/>
                  </a:rPr>
                  <a:t>へんすう</a:t>
                </a:r>
                <a:endParaRPr lang="en-US" sz="1400" b="0" strike="noStrike" spc="-1">
                  <a:latin typeface="Arial"/>
                </a:endParaRPr>
              </a:p>
            </p:txBody>
          </p:sp>
        </p:grpSp>
        <p:sp>
          <p:nvSpPr>
            <p:cNvPr id="600" name="四角形: 角を丸くする 77"/>
            <p:cNvSpPr/>
            <p:nvPr/>
          </p:nvSpPr>
          <p:spPr>
            <a:xfrm>
              <a:off x="767520" y="228816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らんすうについて</a:t>
            </a:r>
            <a:endParaRPr lang="en-US" sz="2700" b="0" strike="noStrike" spc="-1">
              <a:latin typeface="Arial"/>
            </a:endParaRPr>
          </a:p>
        </p:txBody>
      </p:sp>
      <p:pic>
        <p:nvPicPr>
          <p:cNvPr id="602" name="図 31"/>
          <p:cNvPicPr/>
          <p:nvPr/>
        </p:nvPicPr>
        <p:blipFill>
          <a:blip r:embed="rId2"/>
          <a:stretch/>
        </p:blipFill>
        <p:spPr>
          <a:xfrm>
            <a:off x="383760" y="3194346"/>
            <a:ext cx="3388320" cy="2540880"/>
          </a:xfrm>
          <a:prstGeom prst="rect">
            <a:avLst/>
          </a:prstGeom>
          <a:ln w="0">
            <a:noFill/>
          </a:ln>
        </p:spPr>
      </p:pic>
      <p:grpSp>
        <p:nvGrpSpPr>
          <p:cNvPr id="603" name="グループ化 32"/>
          <p:cNvGrpSpPr/>
          <p:nvPr/>
        </p:nvGrpSpPr>
        <p:grpSpPr>
          <a:xfrm>
            <a:off x="372960" y="1602360"/>
            <a:ext cx="8379360" cy="1309320"/>
            <a:chOff x="372960" y="1602360"/>
            <a:chExt cx="8379360" cy="1309320"/>
          </a:xfrm>
        </p:grpSpPr>
        <p:sp>
          <p:nvSpPr>
            <p:cNvPr id="604" name="テキスト ボックス 33"/>
            <p:cNvSpPr/>
            <p:nvPr/>
          </p:nvSpPr>
          <p:spPr>
            <a:xfrm>
              <a:off x="372960" y="1602360"/>
              <a:ext cx="8379360" cy="1309320"/>
            </a:xfrm>
            <a:prstGeom prst="rect">
              <a:avLst/>
            </a:prstGeom>
            <a:solidFill>
              <a:schemeClr val="bg1"/>
            </a:solidFill>
            <a:ln w="19050">
              <a:solidFill>
                <a:srgbClr val="80808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　　 　</a:t>
              </a:r>
              <a:r>
                <a:rPr lang="ja-JP" sz="2000" b="1" strike="noStrike" spc="-1">
                  <a:solidFill>
                    <a:srgbClr val="C00000"/>
                  </a:solidFill>
                  <a:latin typeface="メイリオ"/>
                  <a:ea typeface="メイリオ"/>
                </a:rPr>
                <a:t>らんすう</a:t>
              </a:r>
              <a:r>
                <a:rPr lang="ja-JP" sz="1800" b="0" strike="noStrike" spc="-1">
                  <a:solidFill>
                    <a:srgbClr val="575E75"/>
                  </a:solidFill>
                  <a:latin typeface="メイリオ"/>
                  <a:ea typeface="メイリオ"/>
                </a:rPr>
                <a:t>とは、サイコロのように、</a:t>
              </a:r>
              <a:endParaRPr lang="en-US" sz="1800" b="0" strike="noStrike" spc="-1">
                <a:latin typeface="Arial"/>
              </a:endParaRPr>
            </a:p>
            <a:p>
              <a:pPr>
                <a:lnSpc>
                  <a:spcPct val="200000"/>
                </a:lnSpc>
              </a:pPr>
              <a:r>
                <a:rPr lang="ja-JP" sz="1800" b="0" strike="noStrike" spc="-1">
                  <a:solidFill>
                    <a:srgbClr val="575E75"/>
                  </a:solidFill>
                  <a:latin typeface="メイリオ"/>
                  <a:ea typeface="メイリオ"/>
                </a:rPr>
                <a:t>いっかいいっかい</a:t>
              </a:r>
              <a:r>
                <a:rPr lang="ja-JP" sz="2000" b="1" strike="noStrike" spc="-1">
                  <a:solidFill>
                    <a:srgbClr val="C00000"/>
                  </a:solidFill>
                  <a:latin typeface="メイリオ"/>
                  <a:ea typeface="メイリオ"/>
                </a:rPr>
                <a:t>ちがうすうじがでるかず</a:t>
              </a:r>
              <a:r>
                <a:rPr lang="ja-JP" sz="1800" b="0" strike="noStrike" spc="-1">
                  <a:solidFill>
                    <a:srgbClr val="575E75"/>
                  </a:solidFill>
                  <a:latin typeface="メイリオ"/>
                  <a:ea typeface="メイリオ"/>
                </a:rPr>
                <a:t>のことです。</a:t>
              </a:r>
              <a:endParaRPr lang="en-US" sz="1800" b="0" strike="noStrike" spc="-1">
                <a:latin typeface="Arial"/>
              </a:endParaRPr>
            </a:p>
          </p:txBody>
        </p:sp>
        <p:pic>
          <p:nvPicPr>
            <p:cNvPr id="605" name="図 35"/>
            <p:cNvPicPr/>
            <p:nvPr/>
          </p:nvPicPr>
          <p:blipFill>
            <a:blip r:embed="rId3"/>
            <a:stretch/>
          </p:blipFill>
          <p:spPr>
            <a:xfrm>
              <a:off x="524160" y="1614960"/>
              <a:ext cx="564120" cy="604440"/>
            </a:xfrm>
            <a:prstGeom prst="rect">
              <a:avLst/>
            </a:prstGeom>
            <a:ln w="0">
              <a:noFill/>
            </a:ln>
          </p:spPr>
        </p:pic>
      </p:grpSp>
      <p:sp>
        <p:nvSpPr>
          <p:cNvPr id="606" name="テキスト ボックス 42"/>
          <p:cNvSpPr/>
          <p:nvPr/>
        </p:nvSpPr>
        <p:spPr>
          <a:xfrm>
            <a:off x="3542040" y="3085266"/>
            <a:ext cx="547596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・プログラムをじっこうするたびに</a:t>
            </a:r>
            <a:endParaRPr lang="en-US" sz="1800" b="0" strike="noStrike" spc="-1">
              <a:latin typeface="Arial"/>
            </a:endParaRPr>
          </a:p>
          <a:p>
            <a:pPr>
              <a:lnSpc>
                <a:spcPct val="200000"/>
              </a:lnSpc>
            </a:pPr>
            <a:r>
              <a:rPr lang="ja-JP" sz="1800" b="0" strike="noStrike" spc="-1">
                <a:solidFill>
                  <a:srgbClr val="575E75"/>
                </a:solidFill>
                <a:latin typeface="メイリオ"/>
                <a:ea typeface="メイリオ"/>
              </a:rPr>
              <a:t>ちがうすうじがでます。</a:t>
            </a:r>
            <a:endParaRPr lang="en-US" sz="1800" b="0" strike="noStrike" spc="-1">
              <a:latin typeface="Arial"/>
            </a:endParaRPr>
          </a:p>
        </p:txBody>
      </p:sp>
      <p:sp>
        <p:nvSpPr>
          <p:cNvPr id="607" name="テキスト ボックス 48"/>
          <p:cNvSpPr/>
          <p:nvPr/>
        </p:nvSpPr>
        <p:spPr>
          <a:xfrm>
            <a:off x="3542040" y="4251666"/>
            <a:ext cx="457056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・だしたいかずのはんいをしていできます。</a:t>
            </a:r>
            <a:endParaRPr lang="en-US" sz="1800" b="0" strike="noStrike" spc="-1">
              <a:latin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8" name="図 8"/>
          <p:cNvPicPr/>
          <p:nvPr/>
        </p:nvPicPr>
        <p:blipFill>
          <a:blip r:embed="rId2"/>
          <a:stretch/>
        </p:blipFill>
        <p:spPr>
          <a:xfrm>
            <a:off x="5790240" y="2846160"/>
            <a:ext cx="2856240" cy="1344600"/>
          </a:xfrm>
          <a:prstGeom prst="rect">
            <a:avLst/>
          </a:prstGeom>
          <a:ln w="0">
            <a:noFill/>
          </a:ln>
        </p:spPr>
      </p:pic>
      <p:sp>
        <p:nvSpPr>
          <p:cNvPr id="609"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ミッション</a:t>
            </a:r>
            <a:r>
              <a:rPr lang="en-US" sz="2700" b="1" strike="noStrike" spc="-46">
                <a:solidFill>
                  <a:srgbClr val="000000"/>
                </a:solidFill>
                <a:latin typeface="Meiryo UI"/>
                <a:ea typeface="Meiryo UI"/>
              </a:rPr>
              <a:t>3</a:t>
            </a:r>
            <a:r>
              <a:rPr lang="ja-JP" sz="2700" b="1" strike="noStrike" spc="-46">
                <a:solidFill>
                  <a:srgbClr val="000000"/>
                </a:solidFill>
                <a:latin typeface="Meiryo UI"/>
                <a:ea typeface="Meiryo UI"/>
              </a:rPr>
              <a:t>：じゃんけんをしよう</a:t>
            </a:r>
            <a:endParaRPr lang="en-US" sz="2700" b="0" strike="noStrike" spc="-1">
              <a:latin typeface="Arial"/>
            </a:endParaRPr>
          </a:p>
        </p:txBody>
      </p:sp>
      <p:sp>
        <p:nvSpPr>
          <p:cNvPr id="610" name="テキスト ボックス 37"/>
          <p:cNvSpPr/>
          <p:nvPr/>
        </p:nvSpPr>
        <p:spPr>
          <a:xfrm>
            <a:off x="613080" y="1251360"/>
            <a:ext cx="68274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575E75"/>
                </a:solidFill>
                <a:latin typeface="メイリオ"/>
                <a:ea typeface="メイリオ"/>
              </a:rPr>
              <a:t>だしてをきめるプログラミングをしよう！</a:t>
            </a:r>
            <a:endParaRPr lang="en-US" sz="1800" b="0" strike="noStrike" spc="-1">
              <a:latin typeface="Arial"/>
            </a:endParaRPr>
          </a:p>
        </p:txBody>
      </p:sp>
      <p:sp>
        <p:nvSpPr>
          <p:cNvPr id="611" name="直線矢印コネクタ 41"/>
          <p:cNvSpPr/>
          <p:nvPr/>
        </p:nvSpPr>
        <p:spPr>
          <a:xfrm>
            <a:off x="5558760" y="3118320"/>
            <a:ext cx="30852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612" name="直線矢印コネクタ 49"/>
          <p:cNvSpPr/>
          <p:nvPr/>
        </p:nvSpPr>
        <p:spPr>
          <a:xfrm>
            <a:off x="5545440" y="3529440"/>
            <a:ext cx="48744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grpSp>
        <p:nvGrpSpPr>
          <p:cNvPr id="613" name="グループ化 54"/>
          <p:cNvGrpSpPr/>
          <p:nvPr/>
        </p:nvGrpSpPr>
        <p:grpSpPr>
          <a:xfrm>
            <a:off x="2200320" y="4247353"/>
            <a:ext cx="4363200" cy="1186920"/>
            <a:chOff x="2200320" y="4247353"/>
            <a:chExt cx="4363200" cy="1186920"/>
          </a:xfrm>
        </p:grpSpPr>
        <p:sp>
          <p:nvSpPr>
            <p:cNvPr id="614" name="テキスト ボックス 55"/>
            <p:cNvSpPr/>
            <p:nvPr/>
          </p:nvSpPr>
          <p:spPr>
            <a:xfrm>
              <a:off x="2200320" y="4247353"/>
              <a:ext cx="436320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「せいぎょ」から　　　　　　をえらぶ。</a:t>
              </a:r>
              <a:endParaRPr lang="en-US" sz="1800" b="0" strike="noStrike" spc="-1" dirty="0">
                <a:latin typeface="Arial"/>
              </a:endParaRPr>
            </a:p>
          </p:txBody>
        </p:sp>
        <p:pic>
          <p:nvPicPr>
            <p:cNvPr id="615" name="図 58"/>
            <p:cNvPicPr/>
            <p:nvPr/>
          </p:nvPicPr>
          <p:blipFill>
            <a:blip r:embed="rId3"/>
            <a:stretch/>
          </p:blipFill>
          <p:spPr>
            <a:xfrm>
              <a:off x="4222800" y="4251600"/>
              <a:ext cx="1118880" cy="806400"/>
            </a:xfrm>
            <a:prstGeom prst="rect">
              <a:avLst/>
            </a:prstGeom>
            <a:ln w="0">
              <a:noFill/>
            </a:ln>
          </p:spPr>
        </p:pic>
      </p:grpSp>
      <p:sp>
        <p:nvSpPr>
          <p:cNvPr id="616" name="テキスト ボックス 91"/>
          <p:cNvSpPr/>
          <p:nvPr/>
        </p:nvSpPr>
        <p:spPr>
          <a:xfrm>
            <a:off x="1000080" y="1760400"/>
            <a:ext cx="373824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つぎのルールでだしてをきめます。</a:t>
            </a:r>
            <a:endParaRPr lang="en-US" sz="1800" b="0" strike="noStrike" spc="-1">
              <a:latin typeface="Arial"/>
            </a:endParaRPr>
          </a:p>
        </p:txBody>
      </p:sp>
      <p:sp>
        <p:nvSpPr>
          <p:cNvPr id="617" name="テキスト ボックス 99"/>
          <p:cNvSpPr/>
          <p:nvPr/>
        </p:nvSpPr>
        <p:spPr>
          <a:xfrm>
            <a:off x="441720" y="2379240"/>
            <a:ext cx="3945240" cy="1735560"/>
          </a:xfrm>
          <a:prstGeom prst="rect">
            <a:avLst/>
          </a:prstGeom>
          <a:noFill/>
          <a:ln w="0">
            <a:solidFill>
              <a:srgbClr val="A6A6A6"/>
            </a:solid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200000"/>
              </a:lnSpc>
            </a:pPr>
            <a:r>
              <a:rPr lang="ja-JP" sz="1800" b="0" strike="noStrike" spc="-1" dirty="0">
                <a:solidFill>
                  <a:srgbClr val="575E75"/>
                </a:solidFill>
                <a:latin typeface="メイリオ"/>
                <a:ea typeface="メイリオ"/>
              </a:rPr>
              <a:t>　　　</a:t>
            </a: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が</a:t>
            </a:r>
            <a:r>
              <a:rPr lang="en-US" sz="1800" b="0" strike="noStrike" spc="-1" dirty="0">
                <a:solidFill>
                  <a:srgbClr val="575E75"/>
                </a:solidFill>
                <a:latin typeface="メイリオ"/>
                <a:ea typeface="メイリオ"/>
              </a:rPr>
              <a:t>1</a:t>
            </a:r>
            <a:r>
              <a:rPr lang="ja-JP" sz="1800" b="0" strike="noStrike" spc="-1" dirty="0">
                <a:solidFill>
                  <a:srgbClr val="575E75"/>
                </a:solidFill>
                <a:latin typeface="メイリオ"/>
                <a:ea typeface="メイリオ"/>
              </a:rPr>
              <a:t>のとき　…　グー</a:t>
            </a:r>
            <a:endParaRPr lang="en-US" sz="1800" b="0" strike="noStrike" spc="-1" dirty="0">
              <a:latin typeface="Arial"/>
            </a:endParaRPr>
          </a:p>
          <a:p>
            <a:pPr>
              <a:lnSpc>
                <a:spcPct val="200000"/>
              </a:lnSpc>
            </a:pPr>
            <a:r>
              <a:rPr lang="ja-JP" sz="1800" b="0" strike="noStrike" spc="-1" dirty="0">
                <a:solidFill>
                  <a:srgbClr val="575E75"/>
                </a:solidFill>
                <a:latin typeface="メイリオ"/>
                <a:ea typeface="メイリオ"/>
              </a:rPr>
              <a:t>　　　</a:t>
            </a: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が</a:t>
            </a:r>
            <a:r>
              <a:rPr lang="en-US" sz="1800" b="0" strike="noStrike" spc="-1" dirty="0">
                <a:solidFill>
                  <a:srgbClr val="575E75"/>
                </a:solidFill>
                <a:latin typeface="メイリオ"/>
                <a:ea typeface="メイリオ"/>
              </a:rPr>
              <a:t>2</a:t>
            </a:r>
            <a:r>
              <a:rPr lang="ja-JP" sz="1800" b="0" strike="noStrike" spc="-1" dirty="0">
                <a:solidFill>
                  <a:srgbClr val="575E75"/>
                </a:solidFill>
                <a:latin typeface="メイリオ"/>
                <a:ea typeface="メイリオ"/>
              </a:rPr>
              <a:t>のとき　…　チョキ</a:t>
            </a:r>
            <a:endParaRPr lang="en-US" sz="1800" b="0" strike="noStrike" spc="-1" dirty="0">
              <a:latin typeface="Arial"/>
            </a:endParaRPr>
          </a:p>
          <a:p>
            <a:pPr>
              <a:lnSpc>
                <a:spcPct val="200000"/>
              </a:lnSpc>
            </a:pPr>
            <a:r>
              <a:rPr lang="ja-JP" sz="1800" b="0" strike="noStrike" spc="-1" dirty="0">
                <a:solidFill>
                  <a:srgbClr val="575E75"/>
                </a:solidFill>
                <a:latin typeface="メイリオ"/>
                <a:ea typeface="メイリオ"/>
              </a:rPr>
              <a:t>　　　</a:t>
            </a: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が</a:t>
            </a:r>
            <a:r>
              <a:rPr lang="en-US" sz="1800" b="0" strike="noStrike" spc="-1" dirty="0">
                <a:solidFill>
                  <a:srgbClr val="575E75"/>
                </a:solidFill>
                <a:latin typeface="メイリオ"/>
                <a:ea typeface="メイリオ"/>
              </a:rPr>
              <a:t>3</a:t>
            </a:r>
            <a:r>
              <a:rPr lang="ja-JP" sz="1800" b="0" strike="noStrike" spc="-1" dirty="0">
                <a:solidFill>
                  <a:srgbClr val="575E75"/>
                </a:solidFill>
                <a:latin typeface="メイリオ"/>
                <a:ea typeface="メイリオ"/>
              </a:rPr>
              <a:t>のとき　…　パー</a:t>
            </a:r>
            <a:endParaRPr lang="en-US" sz="1800" b="0" strike="noStrike" spc="-1" dirty="0">
              <a:latin typeface="Arial"/>
            </a:endParaRPr>
          </a:p>
        </p:txBody>
      </p:sp>
      <p:sp>
        <p:nvSpPr>
          <p:cNvPr id="618" name="直線矢印コネクタ 118"/>
          <p:cNvSpPr/>
          <p:nvPr/>
        </p:nvSpPr>
        <p:spPr>
          <a:xfrm>
            <a:off x="6802920" y="2569320"/>
            <a:ext cx="360" cy="37260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619" name="直線矢印コネクタ 119"/>
          <p:cNvSpPr/>
          <p:nvPr/>
        </p:nvSpPr>
        <p:spPr>
          <a:xfrm>
            <a:off x="7597440" y="2577960"/>
            <a:ext cx="360" cy="37260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grpSp>
        <p:nvGrpSpPr>
          <p:cNvPr id="620" name="グループ化 125"/>
          <p:cNvGrpSpPr/>
          <p:nvPr/>
        </p:nvGrpSpPr>
        <p:grpSpPr>
          <a:xfrm>
            <a:off x="2229591" y="4934261"/>
            <a:ext cx="4201920" cy="1186920"/>
            <a:chOff x="2203920" y="4987800"/>
            <a:chExt cx="4201920" cy="1186920"/>
          </a:xfrm>
        </p:grpSpPr>
        <p:sp>
          <p:nvSpPr>
            <p:cNvPr id="621" name="テキスト ボックス 121"/>
            <p:cNvSpPr/>
            <p:nvPr/>
          </p:nvSpPr>
          <p:spPr>
            <a:xfrm>
              <a:off x="2203920" y="4987800"/>
              <a:ext cx="420192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「えんざん」から　　　　　をえらぶ。</a:t>
              </a:r>
              <a:endParaRPr lang="en-US" sz="1800" b="0" strike="noStrike" spc="-1" dirty="0">
                <a:latin typeface="Arial"/>
              </a:endParaRPr>
            </a:p>
          </p:txBody>
        </p:sp>
        <p:pic>
          <p:nvPicPr>
            <p:cNvPr id="622" name="図 36"/>
            <p:cNvPicPr/>
            <p:nvPr/>
          </p:nvPicPr>
          <p:blipFill>
            <a:blip r:embed="rId4"/>
            <a:stretch/>
          </p:blipFill>
          <p:spPr>
            <a:xfrm>
              <a:off x="4193640" y="5115240"/>
              <a:ext cx="1088280" cy="448200"/>
            </a:xfrm>
            <a:prstGeom prst="rect">
              <a:avLst/>
            </a:prstGeom>
            <a:ln w="0">
              <a:noFill/>
            </a:ln>
          </p:spPr>
        </p:pic>
      </p:grpSp>
      <p:sp>
        <p:nvSpPr>
          <p:cNvPr id="623" name="テキスト ボックス 127"/>
          <p:cNvSpPr/>
          <p:nvPr/>
        </p:nvSpPr>
        <p:spPr>
          <a:xfrm>
            <a:off x="2205968" y="5515985"/>
            <a:ext cx="6232638" cy="575627"/>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「へんすう」から　　　</a:t>
            </a: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をえらび、　　　　　</a:t>
            </a: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にする。</a:t>
            </a:r>
            <a:endParaRPr lang="en-US" sz="1800" b="0" strike="noStrike" spc="-1" dirty="0">
              <a:latin typeface="Arial"/>
            </a:endParaRPr>
          </a:p>
        </p:txBody>
      </p:sp>
      <p:grpSp>
        <p:nvGrpSpPr>
          <p:cNvPr id="624" name="グループ化 145"/>
          <p:cNvGrpSpPr/>
          <p:nvPr/>
        </p:nvGrpSpPr>
        <p:grpSpPr>
          <a:xfrm>
            <a:off x="2200320" y="6125040"/>
            <a:ext cx="4945680" cy="605520"/>
            <a:chOff x="2200320" y="6125040"/>
            <a:chExt cx="4945680" cy="605520"/>
          </a:xfrm>
        </p:grpSpPr>
        <p:sp>
          <p:nvSpPr>
            <p:cNvPr id="625" name="テキスト ボックス 137"/>
            <p:cNvSpPr/>
            <p:nvPr/>
          </p:nvSpPr>
          <p:spPr>
            <a:xfrm>
              <a:off x="2200320" y="6125040"/>
              <a:ext cx="4945680" cy="575627"/>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「みため」から　　　　　　　　　</a:t>
              </a: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をえらぶ。</a:t>
              </a:r>
              <a:endParaRPr lang="en-US" sz="1800" b="0" strike="noStrike" spc="-1" dirty="0">
                <a:latin typeface="Arial"/>
              </a:endParaRPr>
            </a:p>
          </p:txBody>
        </p:sp>
        <p:pic>
          <p:nvPicPr>
            <p:cNvPr id="626" name="図 143"/>
            <p:cNvPicPr/>
            <p:nvPr/>
          </p:nvPicPr>
          <p:blipFill>
            <a:blip r:embed="rId5"/>
            <a:stretch/>
          </p:blipFill>
          <p:spPr>
            <a:xfrm>
              <a:off x="3988800" y="6282360"/>
              <a:ext cx="2010240" cy="448200"/>
            </a:xfrm>
            <a:prstGeom prst="rect">
              <a:avLst/>
            </a:prstGeom>
            <a:ln w="0">
              <a:noFill/>
            </a:ln>
          </p:spPr>
        </p:pic>
      </p:grpSp>
      <p:pic>
        <p:nvPicPr>
          <p:cNvPr id="627" name="図 59"/>
          <p:cNvPicPr/>
          <p:nvPr/>
        </p:nvPicPr>
        <p:blipFill>
          <a:blip r:embed="rId6"/>
          <a:stretch/>
        </p:blipFill>
        <p:spPr>
          <a:xfrm>
            <a:off x="603900" y="2448000"/>
            <a:ext cx="782280" cy="519120"/>
          </a:xfrm>
          <a:prstGeom prst="rect">
            <a:avLst/>
          </a:prstGeom>
          <a:ln w="0">
            <a:noFill/>
          </a:ln>
        </p:spPr>
      </p:pic>
      <p:pic>
        <p:nvPicPr>
          <p:cNvPr id="628" name="図 60"/>
          <p:cNvPicPr/>
          <p:nvPr/>
        </p:nvPicPr>
        <p:blipFill>
          <a:blip r:embed="rId6"/>
          <a:stretch/>
        </p:blipFill>
        <p:spPr>
          <a:xfrm>
            <a:off x="603900" y="2993187"/>
            <a:ext cx="782280" cy="519120"/>
          </a:xfrm>
          <a:prstGeom prst="rect">
            <a:avLst/>
          </a:prstGeom>
          <a:ln w="0">
            <a:noFill/>
          </a:ln>
        </p:spPr>
      </p:pic>
      <p:pic>
        <p:nvPicPr>
          <p:cNvPr id="629" name="図 61"/>
          <p:cNvPicPr/>
          <p:nvPr/>
        </p:nvPicPr>
        <p:blipFill>
          <a:blip r:embed="rId6"/>
          <a:stretch/>
        </p:blipFill>
        <p:spPr>
          <a:xfrm>
            <a:off x="598500" y="3538374"/>
            <a:ext cx="782280" cy="519120"/>
          </a:xfrm>
          <a:prstGeom prst="rect">
            <a:avLst/>
          </a:prstGeom>
          <a:ln w="0">
            <a:noFill/>
          </a:ln>
        </p:spPr>
      </p:pic>
      <p:pic>
        <p:nvPicPr>
          <p:cNvPr id="630" name="図 3"/>
          <p:cNvPicPr/>
          <p:nvPr/>
        </p:nvPicPr>
        <p:blipFill>
          <a:blip r:embed="rId7"/>
          <a:stretch/>
        </p:blipFill>
        <p:spPr>
          <a:xfrm>
            <a:off x="6205281" y="5671749"/>
            <a:ext cx="1176120" cy="412920"/>
          </a:xfrm>
          <a:prstGeom prst="rect">
            <a:avLst/>
          </a:prstGeom>
          <a:ln w="0">
            <a:noFill/>
          </a:ln>
        </p:spPr>
      </p:pic>
      <p:pic>
        <p:nvPicPr>
          <p:cNvPr id="631" name="図 63"/>
          <p:cNvPicPr/>
          <p:nvPr/>
        </p:nvPicPr>
        <p:blipFill>
          <a:blip r:embed="rId6"/>
          <a:stretch/>
        </p:blipFill>
        <p:spPr>
          <a:xfrm>
            <a:off x="4292623" y="5606640"/>
            <a:ext cx="747737" cy="519120"/>
          </a:xfrm>
          <a:prstGeom prst="rect">
            <a:avLst/>
          </a:prstGeom>
          <a:ln w="0">
            <a:noFill/>
          </a:ln>
        </p:spPr>
      </p:pic>
      <p:grpSp>
        <p:nvGrpSpPr>
          <p:cNvPr id="632" name="グループ化 64"/>
          <p:cNvGrpSpPr/>
          <p:nvPr/>
        </p:nvGrpSpPr>
        <p:grpSpPr>
          <a:xfrm>
            <a:off x="4738320" y="2691900"/>
            <a:ext cx="934560" cy="719423"/>
            <a:chOff x="4738320" y="2691900"/>
            <a:chExt cx="934560" cy="719423"/>
          </a:xfrm>
        </p:grpSpPr>
        <p:grpSp>
          <p:nvGrpSpPr>
            <p:cNvPr id="633" name="グループ化 65"/>
            <p:cNvGrpSpPr/>
            <p:nvPr/>
          </p:nvGrpSpPr>
          <p:grpSpPr>
            <a:xfrm>
              <a:off x="4738320" y="2753640"/>
              <a:ext cx="934560" cy="657683"/>
              <a:chOff x="4738320" y="2753640"/>
              <a:chExt cx="934560" cy="657683"/>
            </a:xfrm>
          </p:grpSpPr>
          <p:pic>
            <p:nvPicPr>
              <p:cNvPr id="634" name="図 67"/>
              <p:cNvPicPr/>
              <p:nvPr/>
            </p:nvPicPr>
            <p:blipFill>
              <a:blip r:embed="rId8"/>
              <a:srcRect l="23024" t="16289" r="22869" b="39229"/>
              <a:stretch/>
            </p:blipFill>
            <p:spPr>
              <a:xfrm>
                <a:off x="4993920" y="2753640"/>
                <a:ext cx="406080" cy="340560"/>
              </a:xfrm>
              <a:prstGeom prst="rect">
                <a:avLst/>
              </a:prstGeom>
              <a:ln w="0">
                <a:noFill/>
              </a:ln>
            </p:spPr>
          </p:pic>
          <p:sp>
            <p:nvSpPr>
              <p:cNvPr id="635" name="テキスト ボックス 68"/>
              <p:cNvSpPr/>
              <p:nvPr/>
            </p:nvSpPr>
            <p:spPr>
              <a:xfrm>
                <a:off x="4738320" y="3105000"/>
                <a:ext cx="934560" cy="30632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00000"/>
                  </a:lnSpc>
                </a:pPr>
                <a:r>
                  <a:rPr lang="ja-JP" sz="1400" b="0" strike="noStrike" spc="-1" dirty="0">
                    <a:solidFill>
                      <a:srgbClr val="000000"/>
                    </a:solidFill>
                    <a:latin typeface="Century Gothic"/>
                  </a:rPr>
                  <a:t>せいぎょ</a:t>
                </a:r>
                <a:endParaRPr lang="en-US" sz="1400" b="0" strike="noStrike" spc="-1" dirty="0">
                  <a:latin typeface="Arial"/>
                </a:endParaRPr>
              </a:p>
            </p:txBody>
          </p:sp>
        </p:grpSp>
        <p:sp>
          <p:nvSpPr>
            <p:cNvPr id="636" name="四角形: 角を丸くする 77"/>
            <p:cNvSpPr/>
            <p:nvPr/>
          </p:nvSpPr>
          <p:spPr>
            <a:xfrm>
              <a:off x="4792363" y="2691900"/>
              <a:ext cx="780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637" name="グループ化 69"/>
          <p:cNvGrpSpPr/>
          <p:nvPr/>
        </p:nvGrpSpPr>
        <p:grpSpPr>
          <a:xfrm>
            <a:off x="7217460" y="1878120"/>
            <a:ext cx="1082520" cy="710587"/>
            <a:chOff x="7217460" y="1878120"/>
            <a:chExt cx="1082520" cy="710587"/>
          </a:xfrm>
        </p:grpSpPr>
        <p:grpSp>
          <p:nvGrpSpPr>
            <p:cNvPr id="638" name="グループ化 70"/>
            <p:cNvGrpSpPr/>
            <p:nvPr/>
          </p:nvGrpSpPr>
          <p:grpSpPr>
            <a:xfrm>
              <a:off x="7217460" y="1908272"/>
              <a:ext cx="1082520" cy="680435"/>
              <a:chOff x="7217460" y="1908272"/>
              <a:chExt cx="1082520" cy="680435"/>
            </a:xfrm>
          </p:grpSpPr>
          <p:pic>
            <p:nvPicPr>
              <p:cNvPr id="639" name="図 72"/>
              <p:cNvPicPr/>
              <p:nvPr/>
            </p:nvPicPr>
            <p:blipFill>
              <a:blip r:embed="rId9"/>
              <a:srcRect l="24017" t="11264" r="22451" b="40664"/>
              <a:stretch/>
            </p:blipFill>
            <p:spPr>
              <a:xfrm>
                <a:off x="7406880" y="1908272"/>
                <a:ext cx="454800" cy="408069"/>
              </a:xfrm>
              <a:prstGeom prst="rect">
                <a:avLst/>
              </a:prstGeom>
              <a:ln w="0">
                <a:noFill/>
              </a:ln>
            </p:spPr>
          </p:pic>
          <p:sp>
            <p:nvSpPr>
              <p:cNvPr id="640" name="テキスト ボックス 73"/>
              <p:cNvSpPr/>
              <p:nvPr/>
            </p:nvSpPr>
            <p:spPr>
              <a:xfrm>
                <a:off x="7217460" y="2282384"/>
                <a:ext cx="1082520" cy="30632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400" b="0" strike="noStrike" spc="-1" dirty="0">
                    <a:solidFill>
                      <a:srgbClr val="000000"/>
                    </a:solidFill>
                    <a:latin typeface="Century Gothic"/>
                  </a:rPr>
                  <a:t>えんざん</a:t>
                </a:r>
                <a:endParaRPr lang="en-US" sz="1400" b="0" strike="noStrike" spc="-1" dirty="0">
                  <a:latin typeface="Arial"/>
                </a:endParaRPr>
              </a:p>
            </p:txBody>
          </p:sp>
        </p:grpSp>
        <p:sp>
          <p:nvSpPr>
            <p:cNvPr id="641" name="四角形: 角を丸くする 77"/>
            <p:cNvSpPr/>
            <p:nvPr/>
          </p:nvSpPr>
          <p:spPr>
            <a:xfrm>
              <a:off x="7255080" y="1878120"/>
              <a:ext cx="82620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642" name="グループ化 74"/>
          <p:cNvGrpSpPr/>
          <p:nvPr/>
        </p:nvGrpSpPr>
        <p:grpSpPr>
          <a:xfrm>
            <a:off x="4804560" y="3464640"/>
            <a:ext cx="805680" cy="689400"/>
            <a:chOff x="4804560" y="3464640"/>
            <a:chExt cx="805680" cy="689400"/>
          </a:xfrm>
        </p:grpSpPr>
        <p:grpSp>
          <p:nvGrpSpPr>
            <p:cNvPr id="643" name="グループ化 75"/>
            <p:cNvGrpSpPr/>
            <p:nvPr/>
          </p:nvGrpSpPr>
          <p:grpSpPr>
            <a:xfrm>
              <a:off x="4804560" y="3524400"/>
              <a:ext cx="805680" cy="616283"/>
              <a:chOff x="4804560" y="3524400"/>
              <a:chExt cx="805680" cy="616283"/>
            </a:xfrm>
          </p:grpSpPr>
          <p:pic>
            <p:nvPicPr>
              <p:cNvPr id="644" name="図 77"/>
              <p:cNvPicPr/>
              <p:nvPr/>
            </p:nvPicPr>
            <p:blipFill>
              <a:blip r:embed="rId10"/>
              <a:srcRect l="35772" t="18707" r="20732" b="40098"/>
              <a:stretch/>
            </p:blipFill>
            <p:spPr>
              <a:xfrm>
                <a:off x="5040360" y="3524400"/>
                <a:ext cx="324720" cy="330480"/>
              </a:xfrm>
              <a:prstGeom prst="rect">
                <a:avLst/>
              </a:prstGeom>
              <a:ln w="0">
                <a:noFill/>
              </a:ln>
            </p:spPr>
          </p:pic>
          <p:sp>
            <p:nvSpPr>
              <p:cNvPr id="645" name="テキスト ボックス 78"/>
              <p:cNvSpPr/>
              <p:nvPr/>
            </p:nvSpPr>
            <p:spPr>
              <a:xfrm>
                <a:off x="4804560" y="3834360"/>
                <a:ext cx="805680" cy="30632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400" b="0" strike="noStrike" spc="-1">
                    <a:solidFill>
                      <a:srgbClr val="000000"/>
                    </a:solidFill>
                    <a:latin typeface="Century Gothic"/>
                  </a:rPr>
                  <a:t>みため</a:t>
                </a:r>
                <a:endParaRPr lang="en-US" sz="1400" b="0" strike="noStrike" spc="-1">
                  <a:latin typeface="Arial"/>
                </a:endParaRPr>
              </a:p>
            </p:txBody>
          </p:sp>
        </p:grpSp>
        <p:sp>
          <p:nvSpPr>
            <p:cNvPr id="646" name="四角形: 角を丸くする 77"/>
            <p:cNvSpPr/>
            <p:nvPr/>
          </p:nvSpPr>
          <p:spPr>
            <a:xfrm>
              <a:off x="4812120" y="3464640"/>
              <a:ext cx="73584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647" name="グループ化 79"/>
          <p:cNvGrpSpPr/>
          <p:nvPr/>
        </p:nvGrpSpPr>
        <p:grpSpPr>
          <a:xfrm>
            <a:off x="6336600" y="1877760"/>
            <a:ext cx="1001880" cy="695349"/>
            <a:chOff x="6336600" y="1877760"/>
            <a:chExt cx="1001880" cy="695349"/>
          </a:xfrm>
        </p:grpSpPr>
        <p:grpSp>
          <p:nvGrpSpPr>
            <p:cNvPr id="648" name="グループ化 80"/>
            <p:cNvGrpSpPr/>
            <p:nvPr/>
          </p:nvGrpSpPr>
          <p:grpSpPr>
            <a:xfrm>
              <a:off x="6336600" y="1947600"/>
              <a:ext cx="1001880" cy="625509"/>
              <a:chOff x="6336600" y="1947600"/>
              <a:chExt cx="1001880" cy="625509"/>
            </a:xfrm>
          </p:grpSpPr>
          <p:pic>
            <p:nvPicPr>
              <p:cNvPr id="649" name="図 82"/>
              <p:cNvPicPr/>
              <p:nvPr/>
            </p:nvPicPr>
            <p:blipFill>
              <a:blip r:embed="rId11"/>
              <a:srcRect l="26103" t="10801" r="22502" b="39874"/>
              <a:stretch/>
            </p:blipFill>
            <p:spPr>
              <a:xfrm>
                <a:off x="6607800" y="1947600"/>
                <a:ext cx="331200" cy="317880"/>
              </a:xfrm>
              <a:prstGeom prst="rect">
                <a:avLst/>
              </a:prstGeom>
              <a:ln w="0">
                <a:noFill/>
              </a:ln>
            </p:spPr>
          </p:pic>
          <p:sp>
            <p:nvSpPr>
              <p:cNvPr id="650" name="テキスト ボックス 83"/>
              <p:cNvSpPr/>
              <p:nvPr/>
            </p:nvSpPr>
            <p:spPr>
              <a:xfrm>
                <a:off x="6336600" y="2266786"/>
                <a:ext cx="1001880" cy="30632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400" b="0" strike="noStrike" spc="-1" dirty="0">
                    <a:solidFill>
                      <a:srgbClr val="000000"/>
                    </a:solidFill>
                    <a:latin typeface="Century Gothic"/>
                  </a:rPr>
                  <a:t>へんすう</a:t>
                </a:r>
                <a:endParaRPr lang="en-US" sz="1400" b="0" strike="noStrike" spc="-1" dirty="0">
                  <a:latin typeface="Arial"/>
                </a:endParaRPr>
              </a:p>
            </p:txBody>
          </p:sp>
        </p:grpSp>
        <p:sp>
          <p:nvSpPr>
            <p:cNvPr id="651" name="四角形: 角を丸くする 77"/>
            <p:cNvSpPr/>
            <p:nvPr/>
          </p:nvSpPr>
          <p:spPr>
            <a:xfrm>
              <a:off x="6359760" y="1877760"/>
              <a:ext cx="8269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2" name="図 3"/>
          <p:cNvPicPr/>
          <p:nvPr/>
        </p:nvPicPr>
        <p:blipFill>
          <a:blip r:embed="rId2"/>
          <a:stretch/>
        </p:blipFill>
        <p:spPr>
          <a:xfrm>
            <a:off x="572400" y="1715760"/>
            <a:ext cx="4799160" cy="4646880"/>
          </a:xfrm>
          <a:prstGeom prst="rect">
            <a:avLst/>
          </a:prstGeom>
          <a:ln w="0">
            <a:noFill/>
          </a:ln>
        </p:spPr>
      </p:pic>
      <p:sp>
        <p:nvSpPr>
          <p:cNvPr id="653"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ミッション</a:t>
            </a:r>
            <a:r>
              <a:rPr lang="en-US" sz="2700" b="1" strike="noStrike" spc="-46">
                <a:solidFill>
                  <a:srgbClr val="000000"/>
                </a:solidFill>
                <a:latin typeface="Meiryo UI"/>
                <a:ea typeface="Meiryo UI"/>
              </a:rPr>
              <a:t>3</a:t>
            </a:r>
            <a:r>
              <a:rPr lang="ja-JP" sz="2700" b="1" strike="noStrike" spc="-46">
                <a:solidFill>
                  <a:srgbClr val="000000"/>
                </a:solidFill>
                <a:latin typeface="Meiryo UI"/>
                <a:ea typeface="Meiryo UI"/>
              </a:rPr>
              <a:t>：じゃんけんをしよう</a:t>
            </a:r>
            <a:endParaRPr lang="en-US" sz="2700" b="0" strike="noStrike" spc="-1">
              <a:latin typeface="Arial"/>
            </a:endParaRPr>
          </a:p>
        </p:txBody>
      </p:sp>
      <p:sp>
        <p:nvSpPr>
          <p:cNvPr id="654" name="テキスト ボックス 60"/>
          <p:cNvSpPr/>
          <p:nvPr/>
        </p:nvSpPr>
        <p:spPr>
          <a:xfrm>
            <a:off x="572400" y="1052460"/>
            <a:ext cx="743688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おなじようにして、ほかのだしてのブロックもつくってつなげます。</a:t>
            </a:r>
            <a:endParaRPr lang="en-US" sz="1800" b="0" strike="noStrike" spc="-1" dirty="0">
              <a:latin typeface="Arial"/>
            </a:endParaRPr>
          </a:p>
        </p:txBody>
      </p:sp>
      <p:pic>
        <p:nvPicPr>
          <p:cNvPr id="655" name="図 66"/>
          <p:cNvPicPr/>
          <p:nvPr/>
        </p:nvPicPr>
        <p:blipFill>
          <a:blip r:embed="rId3"/>
          <a:stretch/>
        </p:blipFill>
        <p:spPr>
          <a:xfrm>
            <a:off x="7469280" y="3821400"/>
            <a:ext cx="1350720" cy="2153520"/>
          </a:xfrm>
          <a:prstGeom prst="rect">
            <a:avLst/>
          </a:prstGeom>
          <a:ln w="0">
            <a:noFill/>
          </a:ln>
        </p:spPr>
      </p:pic>
      <p:sp>
        <p:nvSpPr>
          <p:cNvPr id="656" name="吹き出し: 角を丸めた四角形 76"/>
          <p:cNvSpPr/>
          <p:nvPr/>
        </p:nvSpPr>
        <p:spPr>
          <a:xfrm>
            <a:off x="4323240" y="3325320"/>
            <a:ext cx="2853720" cy="1626840"/>
          </a:xfrm>
          <a:prstGeom prst="wedgeRoundRectCallout">
            <a:avLst>
              <a:gd name="adj1" fmla="val 58140"/>
              <a:gd name="adj2" fmla="val -10441"/>
              <a:gd name="adj3" fmla="val 16667"/>
            </a:avLst>
          </a:prstGeom>
          <a:noFill/>
          <a:ln w="19050">
            <a:solidFill>
              <a:srgbClr val="067F9C"/>
            </a:solidFill>
            <a:round/>
          </a:ln>
        </p:spPr>
        <p:style>
          <a:lnRef idx="0">
            <a:scrgbClr r="0" g="0" b="0"/>
          </a:lnRef>
          <a:fillRef idx="0">
            <a:scrgbClr r="0" g="0" b="0"/>
          </a:fillRef>
          <a:effectRef idx="0">
            <a:scrgbClr r="0" g="0" b="0"/>
          </a:effectRef>
          <a:fontRef idx="minor"/>
        </p:style>
      </p:sp>
      <p:sp>
        <p:nvSpPr>
          <p:cNvPr id="657" name="テキスト ボックス 68"/>
          <p:cNvSpPr/>
          <p:nvPr/>
        </p:nvSpPr>
        <p:spPr>
          <a:xfrm>
            <a:off x="4323240" y="3405600"/>
            <a:ext cx="2853720" cy="1549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600" b="0" strike="noStrike" spc="-1" dirty="0">
                <a:solidFill>
                  <a:srgbClr val="575E75"/>
                </a:solidFill>
                <a:latin typeface="メイリオ"/>
                <a:ea typeface="メイリオ"/>
              </a:rPr>
              <a:t>　　　</a:t>
            </a:r>
            <a:r>
              <a:rPr lang="en-US" altLang="ja-JP" sz="1600" b="0" strike="noStrike" spc="-1" dirty="0">
                <a:solidFill>
                  <a:srgbClr val="575E75"/>
                </a:solidFill>
                <a:latin typeface="メイリオ"/>
                <a:ea typeface="メイリオ"/>
              </a:rPr>
              <a:t>   </a:t>
            </a:r>
            <a:r>
              <a:rPr lang="ja-JP" sz="1600" b="0" strike="noStrike" spc="-1" dirty="0">
                <a:solidFill>
                  <a:srgbClr val="575E75"/>
                </a:solidFill>
                <a:latin typeface="メイリオ"/>
                <a:ea typeface="メイリオ"/>
              </a:rPr>
              <a:t>のあたいと、</a:t>
            </a:r>
            <a:endParaRPr lang="en-US" sz="1600" b="0" strike="noStrike" spc="-1" dirty="0">
              <a:latin typeface="Arial"/>
            </a:endParaRPr>
          </a:p>
          <a:p>
            <a:pPr>
              <a:lnSpc>
                <a:spcPct val="200000"/>
              </a:lnSpc>
            </a:pPr>
            <a:r>
              <a:rPr lang="ja-JP" sz="1600" b="0" strike="noStrike" spc="-1" dirty="0">
                <a:solidFill>
                  <a:srgbClr val="575E75"/>
                </a:solidFill>
                <a:latin typeface="メイリオ"/>
                <a:ea typeface="メイリオ"/>
              </a:rPr>
              <a:t>たいおうするコスチュームを</a:t>
            </a:r>
            <a:endParaRPr lang="en-US" sz="1600" b="0" strike="noStrike" spc="-1" dirty="0">
              <a:latin typeface="Arial"/>
            </a:endParaRPr>
          </a:p>
          <a:p>
            <a:pPr>
              <a:lnSpc>
                <a:spcPct val="200000"/>
              </a:lnSpc>
            </a:pPr>
            <a:r>
              <a:rPr lang="ja-JP" sz="1600" b="0" strike="noStrike" spc="-1" dirty="0">
                <a:solidFill>
                  <a:srgbClr val="575E75"/>
                </a:solidFill>
                <a:latin typeface="メイリオ"/>
                <a:ea typeface="メイリオ"/>
              </a:rPr>
              <a:t>それぞれせっていしよう！</a:t>
            </a:r>
            <a:endParaRPr lang="en-US" sz="1600" b="0" strike="noStrike" spc="-1" dirty="0">
              <a:latin typeface="Arial"/>
            </a:endParaRPr>
          </a:p>
        </p:txBody>
      </p:sp>
      <p:sp>
        <p:nvSpPr>
          <p:cNvPr id="658" name="四角形: 角を丸くする 80"/>
          <p:cNvSpPr/>
          <p:nvPr/>
        </p:nvSpPr>
        <p:spPr>
          <a:xfrm>
            <a:off x="2242440" y="3983400"/>
            <a:ext cx="425520" cy="320400"/>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659" name="四角形: 角を丸くする 81"/>
          <p:cNvSpPr/>
          <p:nvPr/>
        </p:nvSpPr>
        <p:spPr>
          <a:xfrm>
            <a:off x="2059560" y="4422240"/>
            <a:ext cx="880920" cy="320400"/>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660" name="四角形: 角を丸くする 82"/>
          <p:cNvSpPr/>
          <p:nvPr/>
        </p:nvSpPr>
        <p:spPr>
          <a:xfrm>
            <a:off x="2242440" y="5111280"/>
            <a:ext cx="425520" cy="320400"/>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661" name="四角形: 角を丸くする 83"/>
          <p:cNvSpPr/>
          <p:nvPr/>
        </p:nvSpPr>
        <p:spPr>
          <a:xfrm>
            <a:off x="2094120" y="5576400"/>
            <a:ext cx="722160" cy="320400"/>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pic>
        <p:nvPicPr>
          <p:cNvPr id="662" name="図 24"/>
          <p:cNvPicPr/>
          <p:nvPr/>
        </p:nvPicPr>
        <p:blipFill>
          <a:blip r:embed="rId4"/>
          <a:stretch/>
        </p:blipFill>
        <p:spPr>
          <a:xfrm>
            <a:off x="4422599" y="3464280"/>
            <a:ext cx="750291" cy="519120"/>
          </a:xfrm>
          <a:prstGeom prst="rect">
            <a:avLst/>
          </a:prstGeom>
          <a:ln w="0">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3" name="図 24"/>
          <p:cNvPicPr/>
          <p:nvPr/>
        </p:nvPicPr>
        <p:blipFill>
          <a:blip r:embed="rId2"/>
          <a:stretch/>
        </p:blipFill>
        <p:spPr>
          <a:xfrm>
            <a:off x="1254960" y="2952360"/>
            <a:ext cx="6069600" cy="3624840"/>
          </a:xfrm>
          <a:prstGeom prst="rect">
            <a:avLst/>
          </a:prstGeom>
          <a:ln w="0">
            <a:noFill/>
          </a:ln>
        </p:spPr>
      </p:pic>
      <p:sp>
        <p:nvSpPr>
          <p:cNvPr id="664" name="PlaceHolder 1"/>
          <p:cNvSpPr>
            <a:spLocks noGrp="1"/>
          </p:cNvSpPr>
          <p:nvPr>
            <p:ph type="title"/>
          </p:nvPr>
        </p:nvSpPr>
        <p:spPr>
          <a:xfrm>
            <a:off x="334800" y="583200"/>
            <a:ext cx="8379360" cy="423360"/>
          </a:xfrm>
          <a:prstGeom prst="rect">
            <a:avLst/>
          </a:prstGeom>
          <a:noFill/>
          <a:ln w="0">
            <a:noFill/>
          </a:ln>
        </p:spPr>
        <p:txBody>
          <a:bodyPr lIns="90000" tIns="45000" rIns="90000" bIns="45000" anchor="ctr">
            <a:noAutofit/>
          </a:bodyPr>
          <a:lstStyle/>
          <a:p>
            <a:pPr>
              <a:lnSpc>
                <a:spcPct val="90000"/>
              </a:lnSpc>
            </a:pPr>
            <a:r>
              <a:rPr lang="ja-JP" sz="2400" b="1" strike="noStrike" spc="-46">
                <a:solidFill>
                  <a:srgbClr val="000000"/>
                </a:solidFill>
                <a:latin typeface="Meiryo UI"/>
                <a:ea typeface="Meiryo UI"/>
              </a:rPr>
              <a:t>ミッション</a:t>
            </a:r>
            <a:r>
              <a:rPr lang="en-US" sz="2400" b="1" strike="noStrike" spc="-46">
                <a:solidFill>
                  <a:srgbClr val="000000"/>
                </a:solidFill>
                <a:latin typeface="Meiryo UI"/>
                <a:ea typeface="Meiryo UI"/>
              </a:rPr>
              <a:t>3</a:t>
            </a:r>
            <a:r>
              <a:rPr lang="ja-JP" sz="2400" b="1" strike="noStrike" spc="-46">
                <a:solidFill>
                  <a:srgbClr val="000000"/>
                </a:solidFill>
                <a:latin typeface="Meiryo UI"/>
                <a:ea typeface="Meiryo UI"/>
              </a:rPr>
              <a:t>：じゃんけんをしよう</a:t>
            </a:r>
            <a:endParaRPr lang="en-US" sz="2400" b="0" strike="noStrike" spc="-1">
              <a:latin typeface="Arial"/>
            </a:endParaRPr>
          </a:p>
        </p:txBody>
      </p:sp>
      <p:sp>
        <p:nvSpPr>
          <p:cNvPr id="665" name="四角形: 角を丸くする 21"/>
          <p:cNvSpPr/>
          <p:nvPr/>
        </p:nvSpPr>
        <p:spPr>
          <a:xfrm>
            <a:off x="4391280" y="3063960"/>
            <a:ext cx="1081440" cy="47376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666" name="四角形: 角を丸くする 36"/>
          <p:cNvSpPr/>
          <p:nvPr/>
        </p:nvSpPr>
        <p:spPr>
          <a:xfrm>
            <a:off x="4425480" y="5383080"/>
            <a:ext cx="2727360" cy="55008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667" name="テキスト ボックス 45"/>
          <p:cNvSpPr/>
          <p:nvPr/>
        </p:nvSpPr>
        <p:spPr>
          <a:xfrm>
            <a:off x="678240" y="4158720"/>
            <a:ext cx="983880" cy="18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600" b="0" strike="noStrike" spc="-1">
                <a:solidFill>
                  <a:srgbClr val="FFFFFF"/>
                </a:solidFill>
                <a:latin typeface="メイリオ"/>
                <a:ea typeface="メイリオ"/>
              </a:rPr>
              <a:t>保存する</a:t>
            </a:r>
            <a:endParaRPr lang="en-US" sz="600" b="0" strike="noStrike" spc="-1">
              <a:latin typeface="Arial"/>
            </a:endParaRPr>
          </a:p>
        </p:txBody>
      </p:sp>
      <p:sp>
        <p:nvSpPr>
          <p:cNvPr id="668" name="テキスト ボックス 17"/>
          <p:cNvSpPr/>
          <p:nvPr/>
        </p:nvSpPr>
        <p:spPr>
          <a:xfrm>
            <a:off x="618480" y="985680"/>
            <a:ext cx="508968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575E75"/>
                </a:solidFill>
                <a:latin typeface="メイリオ"/>
                <a:ea typeface="メイリオ"/>
              </a:rPr>
              <a:t>プログラムをパソコンにほぞんしよう！</a:t>
            </a:r>
            <a:endParaRPr lang="en-US" sz="1800" b="0" strike="noStrike" spc="-1">
              <a:latin typeface="Arial"/>
            </a:endParaRPr>
          </a:p>
        </p:txBody>
      </p:sp>
      <p:sp>
        <p:nvSpPr>
          <p:cNvPr id="669" name="テキスト ボックス 18"/>
          <p:cNvSpPr/>
          <p:nvPr/>
        </p:nvSpPr>
        <p:spPr>
          <a:xfrm>
            <a:off x="883319" y="1946903"/>
            <a:ext cx="7511743" cy="1112954"/>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200000"/>
              </a:lnSpc>
            </a:pPr>
            <a:r>
              <a:rPr lang="en-US" sz="1800" b="0" strike="noStrike" spc="-1" dirty="0">
                <a:solidFill>
                  <a:srgbClr val="575E75"/>
                </a:solidFill>
                <a:latin typeface="メイリオ"/>
                <a:ea typeface="メイリオ"/>
              </a:rPr>
              <a:t>※</a:t>
            </a:r>
            <a:r>
              <a:rPr lang="ja-JP" sz="1800" b="0" strike="noStrike" spc="-1" dirty="0">
                <a:solidFill>
                  <a:srgbClr val="575E75"/>
                </a:solidFill>
                <a:latin typeface="メイリオ"/>
                <a:ea typeface="メイリオ"/>
              </a:rPr>
              <a:t>とぎれているけど、「ファ…」とかいているところをクリックしてね。</a:t>
            </a:r>
            <a:br>
              <a:rPr dirty="0"/>
            </a:br>
            <a:endParaRPr lang="en-US" sz="1800" b="0" strike="noStrike" spc="-1" dirty="0">
              <a:latin typeface="Arial"/>
            </a:endParaRPr>
          </a:p>
        </p:txBody>
      </p:sp>
      <p:sp>
        <p:nvSpPr>
          <p:cNvPr id="670" name="テキスト ボックス 23"/>
          <p:cNvSpPr/>
          <p:nvPr/>
        </p:nvSpPr>
        <p:spPr>
          <a:xfrm>
            <a:off x="883319" y="1455835"/>
            <a:ext cx="60696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ファイル　　→　「コンピュータにほぞん」をえらぶ</a:t>
            </a:r>
            <a:endParaRPr lang="en-US" sz="1800" b="0" strike="noStrike" spc="-1" dirty="0">
              <a:latin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ミッション</a:t>
            </a:r>
            <a:r>
              <a:rPr lang="en-US" sz="2700" b="1" strike="noStrike" spc="-46">
                <a:solidFill>
                  <a:srgbClr val="000000"/>
                </a:solidFill>
                <a:latin typeface="Meiryo UI"/>
                <a:ea typeface="Meiryo UI"/>
              </a:rPr>
              <a:t>3</a:t>
            </a:r>
            <a:r>
              <a:rPr lang="ja-JP" sz="2700" b="1" strike="noStrike" spc="-46">
                <a:solidFill>
                  <a:srgbClr val="000000"/>
                </a:solidFill>
                <a:latin typeface="Meiryo UI"/>
                <a:ea typeface="Meiryo UI"/>
              </a:rPr>
              <a:t>：じゃんけんをしよう</a:t>
            </a:r>
            <a:endParaRPr lang="en-US" sz="2700" b="0" strike="noStrike" spc="-1">
              <a:latin typeface="Arial"/>
            </a:endParaRPr>
          </a:p>
        </p:txBody>
      </p:sp>
      <p:grpSp>
        <p:nvGrpSpPr>
          <p:cNvPr id="672" name="グループ化 3"/>
          <p:cNvGrpSpPr/>
          <p:nvPr/>
        </p:nvGrpSpPr>
        <p:grpSpPr>
          <a:xfrm>
            <a:off x="1092240" y="2574360"/>
            <a:ext cx="6957720" cy="3886920"/>
            <a:chOff x="1092240" y="2574360"/>
            <a:chExt cx="6957720" cy="3886920"/>
          </a:xfrm>
        </p:grpSpPr>
        <p:pic>
          <p:nvPicPr>
            <p:cNvPr id="673" name="図 9"/>
            <p:cNvPicPr/>
            <p:nvPr/>
          </p:nvPicPr>
          <p:blipFill>
            <a:blip r:embed="rId2"/>
            <a:stretch/>
          </p:blipFill>
          <p:spPr>
            <a:xfrm>
              <a:off x="1092240" y="2574360"/>
              <a:ext cx="6957720" cy="3886920"/>
            </a:xfrm>
            <a:prstGeom prst="rect">
              <a:avLst/>
            </a:prstGeom>
            <a:ln w="0">
              <a:noFill/>
            </a:ln>
          </p:spPr>
        </p:pic>
        <p:sp>
          <p:nvSpPr>
            <p:cNvPr id="674" name="四角形: 角を丸くする 24"/>
            <p:cNvSpPr/>
            <p:nvPr/>
          </p:nvSpPr>
          <p:spPr>
            <a:xfrm>
              <a:off x="5646240" y="5998680"/>
              <a:ext cx="1100880" cy="36504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675" name="テキスト ボックス 2"/>
            <p:cNvSpPr/>
            <p:nvPr/>
          </p:nvSpPr>
          <p:spPr>
            <a:xfrm>
              <a:off x="2572920" y="5259240"/>
              <a:ext cx="3994920" cy="153888"/>
            </a:xfrm>
            <a:prstGeom prst="rect">
              <a:avLst/>
            </a:prstGeom>
            <a:solidFill>
              <a:schemeClr val="bg1"/>
            </a:solidFill>
            <a:ln w="0">
              <a:noFill/>
            </a:ln>
          </p:spPr>
          <p:style>
            <a:lnRef idx="0">
              <a:scrgbClr r="0" g="0" b="0"/>
            </a:lnRef>
            <a:fillRef idx="0">
              <a:scrgbClr r="0" g="0" b="0"/>
            </a:fillRef>
            <a:effectRef idx="0">
              <a:scrgbClr r="0" g="0" b="0"/>
            </a:effectRef>
            <a:fontRef idx="minor"/>
          </p:style>
          <p:txBody>
            <a:bodyPr lIns="0" tIns="0" rIns="90000" bIns="0" anchor="t">
              <a:spAutoFit/>
            </a:bodyPr>
            <a:lstStyle/>
            <a:p>
              <a:pPr>
                <a:lnSpc>
                  <a:spcPct val="100000"/>
                </a:lnSpc>
              </a:pPr>
              <a:r>
                <a:rPr lang="en-US" sz="1000" b="0" strike="noStrike" spc="-1" dirty="0">
                  <a:solidFill>
                    <a:srgbClr val="000000"/>
                  </a:solidFill>
                  <a:latin typeface="メイリオ"/>
                  <a:ea typeface="メイリオ"/>
                </a:rPr>
                <a:t>(</a:t>
              </a:r>
              <a:r>
                <a:rPr lang="ja-JP" altLang="en-US" sz="1000" b="0" strike="noStrike" spc="-1" dirty="0">
                  <a:solidFill>
                    <a:srgbClr val="000000"/>
                  </a:solidFill>
                  <a:latin typeface="メイリオ"/>
                  <a:ea typeface="メイリオ"/>
                </a:rPr>
                <a:t>じぶんのなまえ）ほそく</a:t>
              </a:r>
              <a:r>
                <a:rPr lang="en-US" altLang="ja-JP" sz="1000" spc="-1" dirty="0">
                  <a:solidFill>
                    <a:srgbClr val="000000"/>
                  </a:solidFill>
                  <a:latin typeface="メイリオ"/>
                  <a:ea typeface="メイリオ"/>
                </a:rPr>
                <a:t>8</a:t>
              </a:r>
              <a:r>
                <a:rPr lang="en-US" sz="1000" b="0" strike="noStrike" spc="-1" dirty="0">
                  <a:solidFill>
                    <a:srgbClr val="000000"/>
                  </a:solidFill>
                  <a:latin typeface="メイリオ"/>
                  <a:ea typeface="メイリオ"/>
                </a:rPr>
                <a:t>-3</a:t>
              </a:r>
              <a:r>
                <a:rPr lang="ja-JP" sz="1000" b="0" strike="noStrike" spc="-1" dirty="0">
                  <a:solidFill>
                    <a:srgbClr val="000000"/>
                  </a:solidFill>
                  <a:latin typeface="メイリオ"/>
                  <a:ea typeface="メイリオ"/>
                </a:rPr>
                <a:t>じょうけん</a:t>
              </a:r>
              <a:endParaRPr lang="en-US" sz="1000" b="0" strike="noStrike" spc="-1" dirty="0">
                <a:latin typeface="Arial"/>
              </a:endParaRPr>
            </a:p>
          </p:txBody>
        </p:sp>
        <p:sp>
          <p:nvSpPr>
            <p:cNvPr id="676" name="四角形: 角を丸くする 23"/>
            <p:cNvSpPr/>
            <p:nvPr/>
          </p:nvSpPr>
          <p:spPr>
            <a:xfrm>
              <a:off x="2486160" y="5166000"/>
              <a:ext cx="2521269" cy="32364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sp>
        <p:nvSpPr>
          <p:cNvPr id="677" name="テキスト ボックス 41"/>
          <p:cNvSpPr/>
          <p:nvPr/>
        </p:nvSpPr>
        <p:spPr>
          <a:xfrm>
            <a:off x="594720" y="1339426"/>
            <a:ext cx="8547840" cy="112962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ファイルめいを「（じぶんのなまえ）ほそく</a:t>
            </a:r>
            <a:r>
              <a:rPr lang="en-US" sz="1800" b="0" strike="noStrike" spc="-1" dirty="0">
                <a:solidFill>
                  <a:srgbClr val="575E75"/>
                </a:solidFill>
                <a:latin typeface="メイリオ"/>
                <a:ea typeface="メイリオ"/>
              </a:rPr>
              <a:t>2-3</a:t>
            </a:r>
            <a:r>
              <a:rPr lang="ja-JP" sz="1800" b="0" strike="noStrike" spc="-1" dirty="0">
                <a:solidFill>
                  <a:srgbClr val="575E75"/>
                </a:solidFill>
                <a:latin typeface="メイリオ"/>
                <a:ea typeface="メイリオ"/>
              </a:rPr>
              <a:t>じょうけんぶんき」にして</a:t>
            </a:r>
            <a:endParaRPr lang="en-US" altLang="ja-JP" spc="-1" dirty="0">
              <a:latin typeface="Arial"/>
            </a:endParaRPr>
          </a:p>
          <a:p>
            <a:pPr>
              <a:lnSpc>
                <a:spcPct val="200000"/>
              </a:lnSpc>
            </a:pPr>
            <a:r>
              <a:rPr lang="ja-JP" sz="1800" b="0" strike="noStrike" spc="-1" dirty="0">
                <a:solidFill>
                  <a:srgbClr val="575E75"/>
                </a:solidFill>
                <a:latin typeface="メイリオ"/>
                <a:ea typeface="メイリオ"/>
              </a:rPr>
              <a:t>「ほぞん」ボタンをおす</a:t>
            </a:r>
            <a:endParaRPr lang="en-US" sz="1800" b="0" strike="noStrike" spc="-1" dirty="0">
              <a:latin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ミッション</a:t>
            </a:r>
            <a:r>
              <a:rPr lang="en-US" sz="2700" b="1" strike="noStrike" spc="-46">
                <a:solidFill>
                  <a:srgbClr val="000000"/>
                </a:solidFill>
                <a:latin typeface="Meiryo UI"/>
                <a:ea typeface="Meiryo UI"/>
              </a:rPr>
              <a:t>3</a:t>
            </a:r>
            <a:r>
              <a:rPr lang="ja-JP" sz="2700" b="1" strike="noStrike" spc="-46">
                <a:solidFill>
                  <a:srgbClr val="000000"/>
                </a:solidFill>
                <a:latin typeface="Meiryo UI"/>
                <a:ea typeface="Meiryo UI"/>
              </a:rPr>
              <a:t>：じゃんけんをしよう</a:t>
            </a:r>
            <a:endParaRPr lang="en-US" sz="2700" b="0" strike="noStrike" spc="-1">
              <a:latin typeface="Arial"/>
            </a:endParaRPr>
          </a:p>
        </p:txBody>
      </p:sp>
      <p:sp>
        <p:nvSpPr>
          <p:cNvPr id="679" name="テキスト ボックス 23"/>
          <p:cNvSpPr/>
          <p:nvPr/>
        </p:nvSpPr>
        <p:spPr>
          <a:xfrm>
            <a:off x="618480" y="1092240"/>
            <a:ext cx="508968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575E75"/>
                </a:solidFill>
                <a:latin typeface="メイリオ"/>
                <a:ea typeface="メイリオ"/>
              </a:rPr>
              <a:t>プログラムをうごかそう！</a:t>
            </a:r>
            <a:endParaRPr lang="en-US" sz="1800" b="0" strike="noStrike" spc="-1">
              <a:latin typeface="Arial"/>
            </a:endParaRPr>
          </a:p>
        </p:txBody>
      </p:sp>
      <p:grpSp>
        <p:nvGrpSpPr>
          <p:cNvPr id="680" name="グループ化 7"/>
          <p:cNvGrpSpPr/>
          <p:nvPr/>
        </p:nvGrpSpPr>
        <p:grpSpPr>
          <a:xfrm>
            <a:off x="334800" y="2786760"/>
            <a:ext cx="8638920" cy="3323160"/>
            <a:chOff x="334800" y="2786760"/>
            <a:chExt cx="8638920" cy="3323160"/>
          </a:xfrm>
        </p:grpSpPr>
        <p:pic>
          <p:nvPicPr>
            <p:cNvPr id="681" name="図 19"/>
            <p:cNvPicPr/>
            <p:nvPr/>
          </p:nvPicPr>
          <p:blipFill>
            <a:blip r:embed="rId2"/>
            <a:stretch/>
          </p:blipFill>
          <p:spPr>
            <a:xfrm>
              <a:off x="334800" y="2786760"/>
              <a:ext cx="8638920" cy="3323160"/>
            </a:xfrm>
            <a:prstGeom prst="rect">
              <a:avLst/>
            </a:prstGeom>
            <a:ln w="0">
              <a:noFill/>
            </a:ln>
          </p:spPr>
        </p:pic>
        <p:sp>
          <p:nvSpPr>
            <p:cNvPr id="682" name="テキスト ボックス 20"/>
            <p:cNvSpPr/>
            <p:nvPr/>
          </p:nvSpPr>
          <p:spPr>
            <a:xfrm>
              <a:off x="1779120" y="4087800"/>
              <a:ext cx="5608800" cy="699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200000"/>
                </a:lnSpc>
              </a:pPr>
              <a:r>
                <a:rPr lang="ja-JP" sz="2000" b="1" strike="noStrike" spc="-1">
                  <a:solidFill>
                    <a:srgbClr val="C55A11"/>
                  </a:solidFill>
                  <a:latin typeface="メイリオ"/>
                  <a:ea typeface="メイリオ"/>
                </a:rPr>
                <a:t>めいれいどおりにうごいたかな？</a:t>
              </a:r>
              <a:endParaRPr lang="en-US" sz="2000" b="0" strike="noStrike" spc="-1">
                <a:latin typeface="Arial"/>
              </a:endParaRPr>
            </a:p>
          </p:txBody>
        </p:sp>
      </p:grpSp>
      <p:grpSp>
        <p:nvGrpSpPr>
          <p:cNvPr id="683" name="グループ化 2"/>
          <p:cNvGrpSpPr/>
          <p:nvPr/>
        </p:nvGrpSpPr>
        <p:grpSpPr>
          <a:xfrm>
            <a:off x="1490400" y="2395440"/>
            <a:ext cx="7223400" cy="638280"/>
            <a:chOff x="1490400" y="2395440"/>
            <a:chExt cx="7223400" cy="638280"/>
          </a:xfrm>
        </p:grpSpPr>
        <p:pic>
          <p:nvPicPr>
            <p:cNvPr id="684" name="図 28"/>
            <p:cNvPicPr/>
            <p:nvPr/>
          </p:nvPicPr>
          <p:blipFill>
            <a:blip r:embed="rId3"/>
            <a:stretch/>
          </p:blipFill>
          <p:spPr>
            <a:xfrm>
              <a:off x="1490400" y="2486520"/>
              <a:ext cx="1020600" cy="484200"/>
            </a:xfrm>
            <a:prstGeom prst="rect">
              <a:avLst/>
            </a:prstGeom>
            <a:ln w="0">
              <a:noFill/>
            </a:ln>
          </p:spPr>
        </p:pic>
        <p:sp>
          <p:nvSpPr>
            <p:cNvPr id="685" name="四角形: 角を丸くする 29"/>
            <p:cNvSpPr/>
            <p:nvPr/>
          </p:nvSpPr>
          <p:spPr>
            <a:xfrm>
              <a:off x="1495080" y="2477880"/>
              <a:ext cx="513360" cy="48420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686" name="テキスト ボックス 31"/>
            <p:cNvSpPr/>
            <p:nvPr/>
          </p:nvSpPr>
          <p:spPr>
            <a:xfrm>
              <a:off x="2467080" y="2395440"/>
              <a:ext cx="624672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ボタンをおして、ステージをおおきくしてうごかそう！</a:t>
              </a:r>
              <a:endParaRPr lang="en-US" sz="1800" b="0" strike="noStrike" spc="-1">
                <a:latin typeface="Arial"/>
              </a:endParaRPr>
            </a:p>
          </p:txBody>
        </p:sp>
      </p:grpSp>
      <p:sp>
        <p:nvSpPr>
          <p:cNvPr id="687" name="テキスト ボックス 30"/>
          <p:cNvSpPr/>
          <p:nvPr/>
        </p:nvSpPr>
        <p:spPr>
          <a:xfrm>
            <a:off x="1490400" y="1730520"/>
            <a:ext cx="632772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プログラムがうごくかたしかめよう！</a:t>
            </a:r>
            <a:endParaRPr lang="en-US" sz="1800" b="0" strike="noStrike" spc="-1">
              <a:latin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プレースホルダー 9">
            <a:extLst>
              <a:ext uri="{FF2B5EF4-FFF2-40B4-BE49-F238E27FC236}">
                <a16:creationId xmlns:a16="http://schemas.microsoft.com/office/drawing/2014/main" id="{101AB701-4CDD-45E7-8950-B2D23081F705}"/>
              </a:ext>
            </a:extLst>
          </p:cNvPr>
          <p:cNvPicPr>
            <a:picLocks noGrp="1" noChangeAspect="1"/>
          </p:cNvPicPr>
          <p:nvPr>
            <p:ph type="pic" sz="quarter" idx="13"/>
          </p:nvPr>
        </p:nvPicPr>
        <p:blipFill rotWithShape="1">
          <a:blip r:embed="rId3"/>
          <a:srcRect l="-160038" t="13387" r="2717" b="20676"/>
          <a:stretch/>
        </p:blipFill>
        <p:spPr>
          <a:xfrm>
            <a:off x="0" y="4515035"/>
            <a:ext cx="9144000" cy="2342965"/>
          </a:xfrm>
        </p:spPr>
      </p:pic>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b="1" dirty="0"/>
              <a:t>ステップアップ！</a:t>
            </a:r>
          </a:p>
        </p:txBody>
      </p:sp>
      <p:sp>
        <p:nvSpPr>
          <p:cNvPr id="25" name="テキスト プレースホルダー 24">
            <a:extLst>
              <a:ext uri="{FF2B5EF4-FFF2-40B4-BE49-F238E27FC236}">
                <a16:creationId xmlns:a16="http://schemas.microsoft.com/office/drawing/2014/main" id="{633D7B65-D293-48D5-AA3F-296246F54FAA}"/>
              </a:ext>
            </a:extLst>
          </p:cNvPr>
          <p:cNvSpPr>
            <a:spLocks noGrp="1"/>
          </p:cNvSpPr>
          <p:nvPr>
            <p:ph type="body" idx="1"/>
          </p:nvPr>
        </p:nvSpPr>
        <p:spPr/>
        <p:txBody>
          <a:bodyPr/>
          <a:lstStyle/>
          <a:p>
            <a:r>
              <a:rPr lang="ja-JP" altLang="en-US"/>
              <a:t>どうがをみてプログラムをかんがえよう</a:t>
            </a:r>
            <a:r>
              <a:rPr lang="ja-JP" altLang="en-US" dirty="0"/>
              <a:t>！</a:t>
            </a:r>
          </a:p>
        </p:txBody>
      </p:sp>
    </p:spTree>
    <p:extLst>
      <p:ext uri="{BB962C8B-B14F-4D97-AF65-F5344CB8AC3E}">
        <p14:creationId xmlns:p14="http://schemas.microsoft.com/office/powerpoint/2010/main" val="11754741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かんがえてみよう！</a:t>
            </a:r>
            <a:endParaRPr lang="en-US" sz="2700" b="0" strike="noStrike" spc="-1">
              <a:latin typeface="Arial"/>
            </a:endParaRPr>
          </a:p>
        </p:txBody>
      </p:sp>
      <p:sp>
        <p:nvSpPr>
          <p:cNvPr id="692" name="テキスト ボックス 57"/>
          <p:cNvSpPr/>
          <p:nvPr/>
        </p:nvSpPr>
        <p:spPr>
          <a:xfrm>
            <a:off x="914400" y="839520"/>
            <a:ext cx="7363080" cy="1309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en-US" sz="2000" b="1" strike="noStrike" spc="-1">
                <a:solidFill>
                  <a:srgbClr val="C00000"/>
                </a:solidFill>
                <a:latin typeface="メイリオ"/>
                <a:ea typeface="メイリオ"/>
              </a:rPr>
              <a:t>Codey</a:t>
            </a:r>
            <a:r>
              <a:rPr lang="ja-JP" sz="2000" b="1" strike="noStrike" spc="-1">
                <a:solidFill>
                  <a:srgbClr val="C00000"/>
                </a:solidFill>
                <a:latin typeface="メイリオ"/>
                <a:ea typeface="メイリオ"/>
              </a:rPr>
              <a:t>がそくていしたあたいをつかって、うごきをかえよう！</a:t>
            </a:r>
            <a:endParaRPr lang="en-US" sz="2000" b="0" strike="noStrike" spc="-1">
              <a:latin typeface="Arial"/>
            </a:endParaRPr>
          </a:p>
        </p:txBody>
      </p:sp>
      <p:sp>
        <p:nvSpPr>
          <p:cNvPr id="693" name="テキスト ボックス 8"/>
          <p:cNvSpPr/>
          <p:nvPr/>
        </p:nvSpPr>
        <p:spPr>
          <a:xfrm>
            <a:off x="1019880" y="923760"/>
            <a:ext cx="874080" cy="241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ja-JP" sz="1000" b="1" strike="noStrike" spc="-1">
                <a:solidFill>
                  <a:srgbClr val="C00000"/>
                </a:solidFill>
                <a:latin typeface="メイリオ"/>
                <a:ea typeface="メイリオ"/>
              </a:rPr>
              <a:t>コーディー</a:t>
            </a:r>
            <a:endParaRPr lang="en-US" sz="1000" b="0" strike="noStrike" spc="-1">
              <a:latin typeface="Arial"/>
            </a:endParaRPr>
          </a:p>
        </p:txBody>
      </p:sp>
      <p:pic>
        <p:nvPicPr>
          <p:cNvPr id="694" name="図 693">
            <a:hlinkClick r:id="" action="ppaction://media"/>
          </p:cNvPr>
          <p:cNvPicPr/>
          <p:nvPr>
            <a:videoFile r:link="rId2"/>
            <p:extLst>
              <p:ext uri="{DAA4B4D4-6D71-4841-9C94-3DE7FCFB9230}">
                <p14:media xmlns:p14="http://schemas.microsoft.com/office/powerpoint/2010/main" r:embed="rId1"/>
              </p:ext>
            </p:extLst>
          </p:nvPr>
        </p:nvPicPr>
        <p:blipFill>
          <a:blip r:embed="rId4"/>
          <a:stretch>
            <a:fillRect/>
          </a:stretch>
        </p:blipFill>
        <p:spPr>
          <a:xfrm>
            <a:off x="2959560" y="1443600"/>
            <a:ext cx="3043080" cy="5412960"/>
          </a:xfrm>
          <a:prstGeom prst="rect">
            <a:avLst/>
          </a:prstGeom>
          <a:ln w="0">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Class="mediacall" fill="hold" nodeType="clickEffect">
                                  <p:stCondLst>
                                    <p:cond delay="0"/>
                                  </p:stCondLst>
                                  <p:childTnLst>
                                    <p:cmd type="call" cmd="playFrom(0.0)">
                                      <p:cBhvr>
                                        <p:cTn id="6" dur="13290" fill="hold"/>
                                        <p:tgtEl>
                                          <p:spTgt spid="694"/>
                                        </p:tgtEl>
                                      </p:cBhvr>
                                    </p:cmd>
                                  </p:childTnLst>
                                </p:cTn>
                              </p:par>
                            </p:childTnLst>
                          </p:cTn>
                        </p:par>
                      </p:childTnLst>
                    </p:cTn>
                  </p:par>
                </p:childTnLst>
              </p:cTn>
              <p:prevCondLst>
                <p:cond evt="onPrev" delay="0">
                  <p:tgtEl>
                    <p:sldTgt/>
                  </p:tgtEl>
                </p:cond>
              </p:prevCondLst>
              <p:nextCondLst>
                <p:cond evt="onNext" delay="0">
                  <p:tgtEl>
                    <p:sldTgt/>
                  </p:tgtEl>
                </p:cond>
              </p:nextCondLst>
            </p:seq>
            <p:seq>
              <p:cTn id="7" restart="whenNotActive" fill="hold" nodeType="interactiveSeq">
                <p:stCondLst>
                  <p:cond evt="onClick" delay="0">
                    <p:tgtEl>
                      <p:spTgt spid="694"/>
                    </p:tgtEl>
                  </p:cond>
                </p:stCondLst>
                <p:childTnLst>
                  <p:par>
                    <p:cTn id="8" fill="hold">
                      <p:stCondLst>
                        <p:cond evt="onClick" delay="0">
                          <p:tgtEl>
                            <p:spTgt spid="694"/>
                          </p:tgtEl>
                        </p:cond>
                      </p:stCondLst>
                      <p:childTnLst>
                        <p:par>
                          <p:cTn id="9" fill="hold">
                            <p:stCondLst>
                              <p:cond delay="0"/>
                            </p:stCondLst>
                            <p:childTnLst>
                              <p:par>
                                <p:cTn id="10" presetClass="mediacall" fill="hold" nodeType="clickEffect">
                                  <p:stCondLst>
                                    <p:cond delay="0"/>
                                  </p:stCondLst>
                                  <p:childTnLst>
                                    <p:cmd type="call" cmd="togglePause">
                                      <p:cBhvr>
                                        <p:cTn id="11" dur="1" fill="hold"/>
                                        <p:tgtEl>
                                          <p:spTgt spid="694"/>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dirty="0">
                <a:solidFill>
                  <a:srgbClr val="000000"/>
                </a:solidFill>
                <a:latin typeface="Meiryo UI"/>
                <a:ea typeface="Meiryo UI"/>
              </a:rPr>
              <a:t>かんがえてみよう！</a:t>
            </a:r>
            <a:endParaRPr lang="en-US" sz="2700" b="0" strike="noStrike" spc="-1" dirty="0">
              <a:latin typeface="Arial"/>
            </a:endParaRPr>
          </a:p>
        </p:txBody>
      </p:sp>
      <p:pic>
        <p:nvPicPr>
          <p:cNvPr id="696" name="図 19"/>
          <p:cNvPicPr/>
          <p:nvPr/>
        </p:nvPicPr>
        <p:blipFill>
          <a:blip r:embed="rId2"/>
          <a:stretch/>
        </p:blipFill>
        <p:spPr>
          <a:xfrm>
            <a:off x="748440" y="2462040"/>
            <a:ext cx="2300040" cy="2097360"/>
          </a:xfrm>
          <a:prstGeom prst="rect">
            <a:avLst/>
          </a:prstGeom>
          <a:ln w="0">
            <a:noFill/>
          </a:ln>
        </p:spPr>
      </p:pic>
      <p:pic>
        <p:nvPicPr>
          <p:cNvPr id="697" name="グラフィックス 20" descr="ワイヤレス"/>
          <p:cNvPicPr/>
          <p:nvPr/>
        </p:nvPicPr>
        <p:blipFill>
          <a:blip r:embed="rId3"/>
          <a:stretch/>
        </p:blipFill>
        <p:spPr>
          <a:xfrm rot="5824800" flipH="1">
            <a:off x="2378520" y="4189680"/>
            <a:ext cx="912960" cy="912960"/>
          </a:xfrm>
          <a:prstGeom prst="rect">
            <a:avLst/>
          </a:prstGeom>
          <a:ln w="0">
            <a:noFill/>
          </a:ln>
        </p:spPr>
      </p:pic>
      <p:pic>
        <p:nvPicPr>
          <p:cNvPr id="698" name="3D モデル 21" descr="折り紙のライオン"/>
          <p:cNvPicPr/>
          <p:nvPr/>
        </p:nvPicPr>
        <p:blipFill>
          <a:blip r:embed="rId4"/>
          <a:stretch/>
        </p:blipFill>
        <p:spPr>
          <a:xfrm>
            <a:off x="4874263" y="3861583"/>
            <a:ext cx="2206800" cy="2587680"/>
          </a:xfrm>
          <a:prstGeom prst="rect">
            <a:avLst/>
          </a:prstGeom>
          <a:ln w="0">
            <a:noFill/>
          </a:ln>
        </p:spPr>
      </p:pic>
      <p:sp>
        <p:nvSpPr>
          <p:cNvPr id="699" name="テキスト ボックス 22"/>
          <p:cNvSpPr/>
          <p:nvPr/>
        </p:nvSpPr>
        <p:spPr>
          <a:xfrm>
            <a:off x="3660412" y="2323128"/>
            <a:ext cx="6221880" cy="168362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カラーセンサーからせきがいせんという</a:t>
            </a:r>
            <a:endParaRPr lang="en-US" sz="1800" b="0" strike="noStrike" spc="-1" dirty="0">
              <a:latin typeface="Arial"/>
            </a:endParaRPr>
          </a:p>
          <a:p>
            <a:pPr>
              <a:lnSpc>
                <a:spcPct val="200000"/>
              </a:lnSpc>
            </a:pPr>
            <a:r>
              <a:rPr lang="ja-JP" sz="1800" b="0" strike="noStrike" spc="-1" dirty="0">
                <a:solidFill>
                  <a:srgbClr val="575E75"/>
                </a:solidFill>
                <a:latin typeface="メイリオ"/>
                <a:ea typeface="メイリオ"/>
              </a:rPr>
              <a:t>めにみえないひかりをだし、ものにあたって</a:t>
            </a:r>
            <a:endParaRPr lang="en-US" altLang="ja-JP" sz="1800" b="0" strike="noStrike" spc="-1" dirty="0">
              <a:solidFill>
                <a:srgbClr val="575E75"/>
              </a:solidFill>
              <a:latin typeface="メイリオ"/>
              <a:ea typeface="メイリオ"/>
            </a:endParaRPr>
          </a:p>
          <a:p>
            <a:pPr>
              <a:lnSpc>
                <a:spcPct val="200000"/>
              </a:lnSpc>
            </a:pPr>
            <a:r>
              <a:rPr lang="ja-JP" sz="1800" b="0" strike="noStrike" spc="-1" dirty="0">
                <a:solidFill>
                  <a:srgbClr val="575E75"/>
                </a:solidFill>
                <a:latin typeface="メイリオ"/>
                <a:ea typeface="メイリオ"/>
              </a:rPr>
              <a:t>はんしゃしたひかりのつよさをはかります。</a:t>
            </a:r>
            <a:endParaRPr lang="en-US" sz="1800" b="0" strike="noStrike" spc="-1" dirty="0">
              <a:latin typeface="Arial"/>
            </a:endParaRPr>
          </a:p>
        </p:txBody>
      </p:sp>
      <p:sp>
        <p:nvSpPr>
          <p:cNvPr id="700" name="直線コネクタ 31"/>
          <p:cNvSpPr/>
          <p:nvPr/>
        </p:nvSpPr>
        <p:spPr>
          <a:xfrm>
            <a:off x="2522519" y="4147920"/>
            <a:ext cx="2103257" cy="420480"/>
          </a:xfrm>
          <a:prstGeom prst="line">
            <a:avLst/>
          </a:prstGeom>
          <a:ln w="38100">
            <a:solidFill>
              <a:srgbClr val="FF0000"/>
            </a:solidFill>
            <a:prstDash val="sysDot"/>
            <a:tailEnd type="triangle" w="lg" len="lg"/>
          </a:ln>
        </p:spPr>
        <p:style>
          <a:lnRef idx="1">
            <a:schemeClr val="accent1"/>
          </a:lnRef>
          <a:fillRef idx="0">
            <a:schemeClr val="accent1"/>
          </a:fillRef>
          <a:effectRef idx="0">
            <a:schemeClr val="accent1"/>
          </a:effectRef>
          <a:fontRef idx="minor"/>
        </p:style>
      </p:sp>
      <p:sp>
        <p:nvSpPr>
          <p:cNvPr id="701" name="直線コネクタ 32"/>
          <p:cNvSpPr/>
          <p:nvPr/>
        </p:nvSpPr>
        <p:spPr>
          <a:xfrm flipH="1">
            <a:off x="3089838" y="4742776"/>
            <a:ext cx="1535938" cy="35143"/>
          </a:xfrm>
          <a:prstGeom prst="line">
            <a:avLst/>
          </a:prstGeom>
          <a:ln w="38100">
            <a:solidFill>
              <a:srgbClr val="FF0000"/>
            </a:solidFill>
            <a:prstDash val="sysDot"/>
            <a:tailEnd type="triangle" w="lg" len="lg"/>
          </a:ln>
        </p:spPr>
        <p:style>
          <a:lnRef idx="1">
            <a:schemeClr val="accent1"/>
          </a:lnRef>
          <a:fillRef idx="0">
            <a:schemeClr val="accent1"/>
          </a:fillRef>
          <a:effectRef idx="0">
            <a:schemeClr val="accent1"/>
          </a:effectRef>
          <a:fontRef idx="minor"/>
        </p:style>
      </p:sp>
      <p:grpSp>
        <p:nvGrpSpPr>
          <p:cNvPr id="702" name="グループ化 37"/>
          <p:cNvGrpSpPr/>
          <p:nvPr/>
        </p:nvGrpSpPr>
        <p:grpSpPr>
          <a:xfrm>
            <a:off x="11520" y="5302440"/>
            <a:ext cx="4385160" cy="1586160"/>
            <a:chOff x="11520" y="5302440"/>
            <a:chExt cx="4385160" cy="1586160"/>
          </a:xfrm>
        </p:grpSpPr>
        <p:pic>
          <p:nvPicPr>
            <p:cNvPr id="703" name="図 38"/>
            <p:cNvPicPr/>
            <p:nvPr/>
          </p:nvPicPr>
          <p:blipFill>
            <a:blip r:embed="rId5"/>
            <a:stretch/>
          </p:blipFill>
          <p:spPr>
            <a:xfrm>
              <a:off x="11520" y="5302440"/>
              <a:ext cx="871920" cy="1478160"/>
            </a:xfrm>
            <a:prstGeom prst="rect">
              <a:avLst/>
            </a:prstGeom>
            <a:ln w="0">
              <a:noFill/>
            </a:ln>
          </p:spPr>
        </p:pic>
        <p:sp>
          <p:nvSpPr>
            <p:cNvPr id="704" name="吹き出し: 角を丸めた四角形 39"/>
            <p:cNvSpPr/>
            <p:nvPr/>
          </p:nvSpPr>
          <p:spPr>
            <a:xfrm>
              <a:off x="1006560" y="5329800"/>
              <a:ext cx="3390120" cy="1048320"/>
            </a:xfrm>
            <a:prstGeom prst="wedgeRoundRectCallout">
              <a:avLst>
                <a:gd name="adj1" fmla="val -53983"/>
                <a:gd name="adj2" fmla="val -5138"/>
                <a:gd name="adj3" fmla="val 16667"/>
              </a:avLst>
            </a:prstGeom>
            <a:solidFill>
              <a:schemeClr val="bg1"/>
            </a:solidFill>
            <a:ln w="19050">
              <a:solidFill>
                <a:srgbClr val="067F9C"/>
              </a:solidFill>
              <a:round/>
            </a:ln>
          </p:spPr>
          <p:style>
            <a:lnRef idx="0">
              <a:scrgbClr r="0" g="0" b="0"/>
            </a:lnRef>
            <a:fillRef idx="0">
              <a:scrgbClr r="0" g="0" b="0"/>
            </a:fillRef>
            <a:effectRef idx="0">
              <a:scrgbClr r="0" g="0" b="0"/>
            </a:effectRef>
            <a:fontRef idx="minor"/>
          </p:style>
        </p:sp>
        <p:sp>
          <p:nvSpPr>
            <p:cNvPr id="705" name="テキスト ボックス 40"/>
            <p:cNvSpPr/>
            <p:nvPr/>
          </p:nvSpPr>
          <p:spPr>
            <a:xfrm>
              <a:off x="1114920" y="5338800"/>
              <a:ext cx="3259440" cy="1549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600" b="0" strike="noStrike" spc="-1">
                  <a:solidFill>
                    <a:srgbClr val="575E75"/>
                  </a:solidFill>
                  <a:latin typeface="メイリオ"/>
                  <a:ea typeface="メイリオ"/>
                </a:rPr>
                <a:t>せきがいせんはテレビの</a:t>
              </a:r>
              <a:endParaRPr lang="en-US" sz="1600" b="0" strike="noStrike" spc="-1">
                <a:latin typeface="Arial"/>
              </a:endParaRPr>
            </a:p>
            <a:p>
              <a:pPr>
                <a:lnSpc>
                  <a:spcPct val="200000"/>
                </a:lnSpc>
              </a:pPr>
              <a:r>
                <a:rPr lang="ja-JP" sz="1600" b="0" strike="noStrike" spc="-1">
                  <a:solidFill>
                    <a:srgbClr val="575E75"/>
                  </a:solidFill>
                  <a:latin typeface="メイリオ"/>
                  <a:ea typeface="メイリオ"/>
                </a:rPr>
                <a:t>リモコンなどでつかわれているよ。</a:t>
              </a:r>
              <a:endParaRPr lang="en-US" sz="1600" b="0" strike="noStrike" spc="-1">
                <a:latin typeface="Arial"/>
              </a:endParaRPr>
            </a:p>
          </p:txBody>
        </p:sp>
      </p:grpSp>
      <p:sp>
        <p:nvSpPr>
          <p:cNvPr id="706" name="テキスト ボックス 44"/>
          <p:cNvSpPr/>
          <p:nvPr/>
        </p:nvSpPr>
        <p:spPr>
          <a:xfrm>
            <a:off x="590040" y="1170360"/>
            <a:ext cx="8379360" cy="112962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こんかいは　　　　　　　　　　　　　　　　</a:t>
            </a: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をそくていして</a:t>
            </a:r>
            <a:endParaRPr lang="en-US" sz="1800" b="0" strike="noStrike" spc="-1" dirty="0">
              <a:latin typeface="Arial"/>
            </a:endParaRPr>
          </a:p>
          <a:p>
            <a:pPr>
              <a:lnSpc>
                <a:spcPct val="200000"/>
              </a:lnSpc>
            </a:pPr>
            <a:r>
              <a:rPr lang="ja-JP" sz="1800" b="0" strike="noStrike" spc="-1" dirty="0">
                <a:solidFill>
                  <a:srgbClr val="575E75"/>
                </a:solidFill>
                <a:latin typeface="メイリオ"/>
                <a:ea typeface="メイリオ"/>
              </a:rPr>
              <a:t>プログラムをつくります。</a:t>
            </a:r>
            <a:endParaRPr lang="en-US" sz="1800" b="0" strike="noStrike" spc="-1" dirty="0">
              <a:latin typeface="Arial"/>
            </a:endParaRPr>
          </a:p>
        </p:txBody>
      </p:sp>
      <p:pic>
        <p:nvPicPr>
          <p:cNvPr id="707" name="図 2"/>
          <p:cNvPicPr/>
          <p:nvPr/>
        </p:nvPicPr>
        <p:blipFill>
          <a:blip r:embed="rId6"/>
          <a:stretch/>
        </p:blipFill>
        <p:spPr>
          <a:xfrm>
            <a:off x="1899360" y="1201816"/>
            <a:ext cx="4074720" cy="518984"/>
          </a:xfrm>
          <a:prstGeom prst="rect">
            <a:avLst/>
          </a:prstGeom>
          <a:ln w="0">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8" name="図 2"/>
          <p:cNvPicPr/>
          <p:nvPr/>
        </p:nvPicPr>
        <p:blipFill>
          <a:blip r:embed="rId2"/>
          <a:stretch/>
        </p:blipFill>
        <p:spPr>
          <a:xfrm>
            <a:off x="1260360" y="2365200"/>
            <a:ext cx="3542040" cy="3490920"/>
          </a:xfrm>
          <a:prstGeom prst="rect">
            <a:avLst/>
          </a:prstGeom>
          <a:ln w="0">
            <a:noFill/>
          </a:ln>
        </p:spPr>
      </p:pic>
      <p:sp>
        <p:nvSpPr>
          <p:cNvPr id="709"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【じゅんび】：あたいをだいにゅうするへんすうをよういする</a:t>
            </a:r>
            <a:endParaRPr lang="en-US" sz="2700" b="0" strike="noStrike" spc="-1">
              <a:latin typeface="Arial"/>
            </a:endParaRPr>
          </a:p>
        </p:txBody>
      </p:sp>
      <p:sp>
        <p:nvSpPr>
          <p:cNvPr id="710" name="四角形: 角を丸くする 37"/>
          <p:cNvSpPr/>
          <p:nvPr/>
        </p:nvSpPr>
        <p:spPr>
          <a:xfrm>
            <a:off x="1281600" y="2466360"/>
            <a:ext cx="1009440" cy="34488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711" name="四角形: 角を丸くする 39"/>
          <p:cNvSpPr/>
          <p:nvPr/>
        </p:nvSpPr>
        <p:spPr>
          <a:xfrm>
            <a:off x="1277280" y="3011760"/>
            <a:ext cx="1018080" cy="96480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nvGrpSpPr>
          <p:cNvPr id="712" name="グループ化 40"/>
          <p:cNvGrpSpPr/>
          <p:nvPr/>
        </p:nvGrpSpPr>
        <p:grpSpPr>
          <a:xfrm>
            <a:off x="500400" y="1245240"/>
            <a:ext cx="5233320" cy="638280"/>
            <a:chOff x="500400" y="1245240"/>
            <a:chExt cx="5233320" cy="638280"/>
          </a:xfrm>
        </p:grpSpPr>
        <p:sp>
          <p:nvSpPr>
            <p:cNvPr id="713" name="テキスト ボックス 41"/>
            <p:cNvSpPr/>
            <p:nvPr/>
          </p:nvSpPr>
          <p:spPr>
            <a:xfrm>
              <a:off x="500400" y="1245240"/>
              <a:ext cx="523332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575E75"/>
                  </a:solidFill>
                  <a:latin typeface="メイリオ"/>
                  <a:ea typeface="メイリオ"/>
                </a:rPr>
                <a:t>「デバイス」タブから</a:t>
              </a:r>
              <a:r>
                <a:rPr lang="en-US" sz="1800" b="1" strike="noStrike" spc="-1">
                  <a:solidFill>
                    <a:srgbClr val="575E75"/>
                  </a:solidFill>
                  <a:latin typeface="メイリオ"/>
                  <a:ea typeface="メイリオ"/>
                </a:rPr>
                <a:t>Codey</a:t>
              </a:r>
              <a:r>
                <a:rPr lang="ja-JP" sz="1800" b="1" strike="noStrike" spc="-1">
                  <a:solidFill>
                    <a:srgbClr val="575E75"/>
                  </a:solidFill>
                  <a:latin typeface="メイリオ"/>
                  <a:ea typeface="メイリオ"/>
                </a:rPr>
                <a:t>をえらぼう！</a:t>
              </a:r>
              <a:endParaRPr lang="en-US" sz="1800" b="0" strike="noStrike" spc="-1">
                <a:latin typeface="Arial"/>
              </a:endParaRPr>
            </a:p>
          </p:txBody>
        </p:sp>
        <p:sp>
          <p:nvSpPr>
            <p:cNvPr id="714" name="テキスト ボックス 42"/>
            <p:cNvSpPr/>
            <p:nvPr/>
          </p:nvSpPr>
          <p:spPr>
            <a:xfrm>
              <a:off x="2964240" y="1305000"/>
              <a:ext cx="726120" cy="241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ja-JP" sz="1000" b="0" strike="noStrike" spc="-1">
                  <a:solidFill>
                    <a:srgbClr val="575E75"/>
                  </a:solidFill>
                  <a:latin typeface="メイリオ"/>
                  <a:ea typeface="メイリオ"/>
                </a:rPr>
                <a:t>コーディ</a:t>
              </a:r>
              <a:endParaRPr lang="en-US" sz="1000" b="0" strike="noStrike" spc="-1">
                <a:latin typeface="Arial"/>
              </a:endParaRPr>
            </a:p>
          </p:txBody>
        </p:sp>
      </p:grpSp>
      <p:grpSp>
        <p:nvGrpSpPr>
          <p:cNvPr id="715" name="グループ化 44"/>
          <p:cNvGrpSpPr/>
          <p:nvPr/>
        </p:nvGrpSpPr>
        <p:grpSpPr>
          <a:xfrm>
            <a:off x="1893960" y="2165760"/>
            <a:ext cx="3060000" cy="266760"/>
            <a:chOff x="1893960" y="2165760"/>
            <a:chExt cx="3060000" cy="266760"/>
          </a:xfrm>
        </p:grpSpPr>
        <p:sp>
          <p:nvSpPr>
            <p:cNvPr id="716" name="直線矢印コネクタ 45"/>
            <p:cNvSpPr/>
            <p:nvPr/>
          </p:nvSpPr>
          <p:spPr>
            <a:xfrm>
              <a:off x="1897920" y="2169000"/>
              <a:ext cx="360" cy="26352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717" name="直線コネクタ 46"/>
            <p:cNvSpPr/>
            <p:nvPr/>
          </p:nvSpPr>
          <p:spPr>
            <a:xfrm>
              <a:off x="1893960" y="2165760"/>
              <a:ext cx="3060000" cy="360"/>
            </a:xfrm>
            <a:prstGeom prst="line">
              <a:avLst/>
            </a:prstGeom>
            <a:ln w="28575">
              <a:solidFill>
                <a:srgbClr val="FF0000"/>
              </a:solidFill>
            </a:ln>
          </p:spPr>
          <p:style>
            <a:lnRef idx="1">
              <a:schemeClr val="accent1"/>
            </a:lnRef>
            <a:fillRef idx="0">
              <a:schemeClr val="accent1"/>
            </a:fillRef>
            <a:effectRef idx="0">
              <a:schemeClr val="accent1"/>
            </a:effectRef>
            <a:fontRef idx="minor"/>
          </p:style>
        </p:sp>
      </p:grpSp>
      <p:sp>
        <p:nvSpPr>
          <p:cNvPr id="718" name="直線矢印コネクタ 47"/>
          <p:cNvSpPr/>
          <p:nvPr/>
        </p:nvSpPr>
        <p:spPr>
          <a:xfrm flipH="1" flipV="1">
            <a:off x="2361600" y="3670200"/>
            <a:ext cx="2650320" cy="94248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719" name="テキスト ボックス 48"/>
          <p:cNvSpPr/>
          <p:nvPr/>
        </p:nvSpPr>
        <p:spPr>
          <a:xfrm>
            <a:off x="4953960" y="1889280"/>
            <a:ext cx="79596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575E75"/>
                </a:solidFill>
                <a:latin typeface="メイリオ"/>
                <a:ea typeface="メイリオ"/>
              </a:rPr>
              <a:t>タブ</a:t>
            </a:r>
            <a:endParaRPr lang="en-US" sz="1800" b="0" strike="noStrike" spc="-1">
              <a:latin typeface="Arial"/>
            </a:endParaRPr>
          </a:p>
        </p:txBody>
      </p:sp>
      <p:grpSp>
        <p:nvGrpSpPr>
          <p:cNvPr id="720" name="グループ化 49"/>
          <p:cNvGrpSpPr/>
          <p:nvPr/>
        </p:nvGrpSpPr>
        <p:grpSpPr>
          <a:xfrm>
            <a:off x="4858200" y="3898800"/>
            <a:ext cx="4460400" cy="1611720"/>
            <a:chOff x="4858200" y="3898800"/>
            <a:chExt cx="4460400" cy="1611720"/>
          </a:xfrm>
        </p:grpSpPr>
        <p:sp>
          <p:nvSpPr>
            <p:cNvPr id="721" name="テキスト ボックス 50"/>
            <p:cNvSpPr/>
            <p:nvPr/>
          </p:nvSpPr>
          <p:spPr>
            <a:xfrm>
              <a:off x="4858200" y="3898800"/>
              <a:ext cx="4460400" cy="1611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en-US" sz="1800" b="1" strike="noStrike" spc="-1">
                  <a:solidFill>
                    <a:srgbClr val="575E75"/>
                  </a:solidFill>
                  <a:latin typeface="メイリオ"/>
                  <a:ea typeface="メイリオ"/>
                </a:rPr>
                <a:t>Codey</a:t>
              </a:r>
              <a:endParaRPr lang="en-US" sz="1800" b="0" strike="noStrike" spc="-1">
                <a:latin typeface="Arial"/>
              </a:endParaRPr>
            </a:p>
            <a:p>
              <a:pPr>
                <a:lnSpc>
                  <a:spcPct val="200000"/>
                </a:lnSpc>
              </a:pPr>
              <a:r>
                <a:rPr lang="ja-JP" sz="1600" b="0" strike="noStrike" spc="-1">
                  <a:solidFill>
                    <a:srgbClr val="575E75"/>
                  </a:solidFill>
                  <a:latin typeface="メイリオ"/>
                  <a:ea typeface="メイリオ"/>
                </a:rPr>
                <a:t>（クリックするとわくがあおくなり、</a:t>
              </a:r>
              <a:endParaRPr lang="en-US" sz="1600" b="0" strike="noStrike" spc="-1">
                <a:latin typeface="Arial"/>
              </a:endParaRPr>
            </a:p>
            <a:p>
              <a:pPr>
                <a:lnSpc>
                  <a:spcPct val="200000"/>
                </a:lnSpc>
              </a:pPr>
              <a:r>
                <a:rPr lang="ja-JP" sz="1600" b="0" strike="noStrike" spc="-1">
                  <a:solidFill>
                    <a:srgbClr val="575E75"/>
                  </a:solidFill>
                  <a:latin typeface="メイリオ"/>
                  <a:ea typeface="メイリオ"/>
                </a:rPr>
                <a:t>　　　　えらばれたじょうたいとなります。）</a:t>
              </a:r>
              <a:endParaRPr lang="en-US" sz="1600" b="0" strike="noStrike" spc="-1">
                <a:latin typeface="Arial"/>
              </a:endParaRPr>
            </a:p>
          </p:txBody>
        </p:sp>
        <p:sp>
          <p:nvSpPr>
            <p:cNvPr id="722" name="テキスト ボックス 51"/>
            <p:cNvSpPr/>
            <p:nvPr/>
          </p:nvSpPr>
          <p:spPr>
            <a:xfrm>
              <a:off x="4937400" y="3983040"/>
              <a:ext cx="828000" cy="241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ja-JP" sz="1000" b="1" strike="noStrike" spc="-1">
                  <a:solidFill>
                    <a:srgbClr val="575E75"/>
                  </a:solidFill>
                  <a:latin typeface="メイリオ"/>
                  <a:ea typeface="メイリオ"/>
                </a:rPr>
                <a:t>コーディ</a:t>
              </a:r>
              <a:endParaRPr lang="en-US" sz="1000" b="0" strike="noStrike" spc="-1">
                <a:latin typeface="Arial"/>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3" name="図 5"/>
          <p:cNvPicPr/>
          <p:nvPr/>
        </p:nvPicPr>
        <p:blipFill>
          <a:blip r:embed="rId2"/>
          <a:stretch/>
        </p:blipFill>
        <p:spPr>
          <a:xfrm>
            <a:off x="4910040" y="1630800"/>
            <a:ext cx="3345120" cy="2607480"/>
          </a:xfrm>
          <a:prstGeom prst="rect">
            <a:avLst/>
          </a:prstGeom>
          <a:ln w="0">
            <a:noFill/>
          </a:ln>
        </p:spPr>
      </p:pic>
      <p:pic>
        <p:nvPicPr>
          <p:cNvPr id="724" name="図 40"/>
          <p:cNvPicPr/>
          <p:nvPr/>
        </p:nvPicPr>
        <p:blipFill>
          <a:blip r:embed="rId3"/>
          <a:stretch/>
        </p:blipFill>
        <p:spPr>
          <a:xfrm>
            <a:off x="2114280" y="2453400"/>
            <a:ext cx="2119320" cy="925560"/>
          </a:xfrm>
          <a:prstGeom prst="rect">
            <a:avLst/>
          </a:prstGeom>
          <a:ln w="0">
            <a:noFill/>
          </a:ln>
        </p:spPr>
      </p:pic>
      <p:sp>
        <p:nvSpPr>
          <p:cNvPr id="725"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【じゅんび】：あたいをだいにゅうするへんすうをよういする</a:t>
            </a:r>
            <a:endParaRPr lang="en-US" sz="2700" b="0" strike="noStrike" spc="-1">
              <a:latin typeface="Arial"/>
            </a:endParaRPr>
          </a:p>
        </p:txBody>
      </p:sp>
      <p:sp>
        <p:nvSpPr>
          <p:cNvPr id="726" name="直線矢印コネクタ 89"/>
          <p:cNvSpPr/>
          <p:nvPr/>
        </p:nvSpPr>
        <p:spPr>
          <a:xfrm>
            <a:off x="1672920" y="2876040"/>
            <a:ext cx="44208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727" name="四角形: 角を丸くする 94"/>
          <p:cNvSpPr/>
          <p:nvPr/>
        </p:nvSpPr>
        <p:spPr>
          <a:xfrm>
            <a:off x="2224440" y="2453400"/>
            <a:ext cx="1978920" cy="434880"/>
          </a:xfrm>
          <a:prstGeom prst="roundRect">
            <a:avLst>
              <a:gd name="adj" fmla="val 1666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728" name="四角形: 角を丸くする 97"/>
          <p:cNvSpPr/>
          <p:nvPr/>
        </p:nvSpPr>
        <p:spPr>
          <a:xfrm>
            <a:off x="5106600" y="2524320"/>
            <a:ext cx="2936160" cy="352080"/>
          </a:xfrm>
          <a:prstGeom prst="roundRect">
            <a:avLst>
              <a:gd name="adj" fmla="val 4922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729" name="楕円 98"/>
          <p:cNvSpPr/>
          <p:nvPr/>
        </p:nvSpPr>
        <p:spPr>
          <a:xfrm>
            <a:off x="5153040" y="3021120"/>
            <a:ext cx="214920" cy="21492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730" name="四角形: 角を丸くする 99"/>
          <p:cNvSpPr/>
          <p:nvPr/>
        </p:nvSpPr>
        <p:spPr>
          <a:xfrm>
            <a:off x="6696360" y="3873600"/>
            <a:ext cx="861480" cy="294120"/>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sp>
        <p:nvSpPr>
          <p:cNvPr id="731" name="直線矢印コネクタ 100"/>
          <p:cNvSpPr/>
          <p:nvPr/>
        </p:nvSpPr>
        <p:spPr>
          <a:xfrm>
            <a:off x="4204800" y="2857320"/>
            <a:ext cx="44208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pic>
        <p:nvPicPr>
          <p:cNvPr id="732" name="図 123"/>
          <p:cNvPicPr/>
          <p:nvPr/>
        </p:nvPicPr>
        <p:blipFill>
          <a:blip r:embed="rId4"/>
          <a:stretch/>
        </p:blipFill>
        <p:spPr>
          <a:xfrm>
            <a:off x="453960" y="5342400"/>
            <a:ext cx="876240" cy="1485360"/>
          </a:xfrm>
          <a:prstGeom prst="rect">
            <a:avLst/>
          </a:prstGeom>
          <a:ln w="0">
            <a:noFill/>
          </a:ln>
        </p:spPr>
      </p:pic>
      <p:sp>
        <p:nvSpPr>
          <p:cNvPr id="733" name="吹き出し: 角を丸めた四角形 124"/>
          <p:cNvSpPr/>
          <p:nvPr/>
        </p:nvSpPr>
        <p:spPr>
          <a:xfrm>
            <a:off x="957960" y="3873600"/>
            <a:ext cx="2718360" cy="1677960"/>
          </a:xfrm>
          <a:prstGeom prst="wedgeRoundRectCallout">
            <a:avLst>
              <a:gd name="adj1" fmla="val -39234"/>
              <a:gd name="adj2" fmla="val 59708"/>
              <a:gd name="adj3" fmla="val 16667"/>
            </a:avLst>
          </a:prstGeom>
          <a:noFill/>
          <a:ln w="19050">
            <a:solidFill>
              <a:srgbClr val="067F9C"/>
            </a:solidFill>
            <a:round/>
          </a:ln>
        </p:spPr>
        <p:style>
          <a:lnRef idx="0">
            <a:scrgbClr r="0" g="0" b="0"/>
          </a:lnRef>
          <a:fillRef idx="0">
            <a:scrgbClr r="0" g="0" b="0"/>
          </a:fillRef>
          <a:effectRef idx="0">
            <a:scrgbClr r="0" g="0" b="0"/>
          </a:effectRef>
          <a:fontRef idx="minor"/>
        </p:style>
      </p:sp>
      <p:sp>
        <p:nvSpPr>
          <p:cNvPr id="734" name="テキスト ボックス 108"/>
          <p:cNvSpPr/>
          <p:nvPr/>
        </p:nvSpPr>
        <p:spPr>
          <a:xfrm>
            <a:off x="3889800" y="4342680"/>
            <a:ext cx="5260320" cy="2284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あたらしいへんすうめいに「そくていち」と</a:t>
            </a:r>
            <a:endParaRPr lang="en-US" sz="1800" b="0" strike="noStrike" spc="-1">
              <a:latin typeface="Arial"/>
            </a:endParaRPr>
          </a:p>
          <a:p>
            <a:pPr>
              <a:lnSpc>
                <a:spcPct val="200000"/>
              </a:lnSpc>
            </a:pPr>
            <a:r>
              <a:rPr lang="ja-JP" sz="1800" b="0" strike="noStrike" spc="-1">
                <a:solidFill>
                  <a:srgbClr val="575E75"/>
                </a:solidFill>
                <a:latin typeface="メイリオ"/>
                <a:ea typeface="メイリオ"/>
              </a:rPr>
              <a:t>にゅうりょくする。</a:t>
            </a:r>
            <a:endParaRPr lang="en-US" sz="1800" b="0" strike="noStrike" spc="-1">
              <a:latin typeface="Arial"/>
            </a:endParaRPr>
          </a:p>
          <a:p>
            <a:pPr>
              <a:lnSpc>
                <a:spcPct val="200000"/>
              </a:lnSpc>
            </a:pPr>
            <a:r>
              <a:rPr lang="ja-JP" sz="1800" b="0" strike="noStrike" spc="-1">
                <a:solidFill>
                  <a:srgbClr val="575E75"/>
                </a:solidFill>
                <a:latin typeface="メイリオ"/>
                <a:ea typeface="メイリオ"/>
              </a:rPr>
              <a:t>「すべてのスプライトよう」をえらんで</a:t>
            </a:r>
            <a:endParaRPr lang="en-US" sz="1800" b="0" strike="noStrike" spc="-1">
              <a:latin typeface="Arial"/>
            </a:endParaRPr>
          </a:p>
          <a:p>
            <a:pPr>
              <a:lnSpc>
                <a:spcPct val="200000"/>
              </a:lnSpc>
            </a:pPr>
            <a:r>
              <a:rPr lang="en-US" sz="1800" b="0" strike="noStrike" spc="-1">
                <a:solidFill>
                  <a:srgbClr val="575E75"/>
                </a:solidFill>
                <a:latin typeface="メイリオ"/>
                <a:ea typeface="メイリオ"/>
              </a:rPr>
              <a:t>OK</a:t>
            </a:r>
            <a:r>
              <a:rPr lang="ja-JP" sz="1800" b="0" strike="noStrike" spc="-1">
                <a:solidFill>
                  <a:srgbClr val="575E75"/>
                </a:solidFill>
                <a:latin typeface="メイリオ"/>
                <a:ea typeface="メイリオ"/>
              </a:rPr>
              <a:t>をおす。</a:t>
            </a:r>
            <a:endParaRPr lang="en-US" sz="1800" b="0" strike="noStrike" spc="-1">
              <a:latin typeface="Arial"/>
            </a:endParaRPr>
          </a:p>
        </p:txBody>
      </p:sp>
      <p:sp>
        <p:nvSpPr>
          <p:cNvPr id="735" name="テキスト ボックス 43"/>
          <p:cNvSpPr/>
          <p:nvPr/>
        </p:nvSpPr>
        <p:spPr>
          <a:xfrm>
            <a:off x="371880" y="1105200"/>
            <a:ext cx="526032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「へんすう」から「</a:t>
            </a:r>
            <a:r>
              <a:rPr lang="ja-JP" sz="1800" b="1" u="sng" strike="noStrike" spc="-1">
                <a:solidFill>
                  <a:srgbClr val="575E75"/>
                </a:solidFill>
                <a:uFillTx/>
                <a:latin typeface="メイリオ"/>
                <a:ea typeface="メイリオ"/>
              </a:rPr>
              <a:t>へんすうをつくる</a:t>
            </a:r>
            <a:r>
              <a:rPr lang="ja-JP" sz="1800" b="0" strike="noStrike" spc="-1">
                <a:solidFill>
                  <a:srgbClr val="575E75"/>
                </a:solidFill>
                <a:latin typeface="メイリオ"/>
                <a:ea typeface="メイリオ"/>
              </a:rPr>
              <a:t>」をえらぶ。</a:t>
            </a:r>
            <a:endParaRPr lang="en-US" sz="1800" b="0" strike="noStrike" spc="-1">
              <a:latin typeface="Arial"/>
            </a:endParaRPr>
          </a:p>
        </p:txBody>
      </p:sp>
      <p:grpSp>
        <p:nvGrpSpPr>
          <p:cNvPr id="736" name="グループ化 44"/>
          <p:cNvGrpSpPr/>
          <p:nvPr/>
        </p:nvGrpSpPr>
        <p:grpSpPr>
          <a:xfrm>
            <a:off x="606240" y="2457360"/>
            <a:ext cx="1001880" cy="727920"/>
            <a:chOff x="606240" y="2457360"/>
            <a:chExt cx="1001880" cy="727920"/>
          </a:xfrm>
        </p:grpSpPr>
        <p:grpSp>
          <p:nvGrpSpPr>
            <p:cNvPr id="737" name="グループ化 45"/>
            <p:cNvGrpSpPr/>
            <p:nvPr/>
          </p:nvGrpSpPr>
          <p:grpSpPr>
            <a:xfrm>
              <a:off x="606240" y="2527200"/>
              <a:ext cx="1001880" cy="658080"/>
              <a:chOff x="606240" y="2527200"/>
              <a:chExt cx="1001880" cy="658080"/>
            </a:xfrm>
          </p:grpSpPr>
          <p:pic>
            <p:nvPicPr>
              <p:cNvPr id="738" name="図 47"/>
              <p:cNvPicPr/>
              <p:nvPr/>
            </p:nvPicPr>
            <p:blipFill>
              <a:blip r:embed="rId5"/>
              <a:srcRect l="26103" t="10801" r="22502" b="39874"/>
              <a:stretch/>
            </p:blipFill>
            <p:spPr>
              <a:xfrm>
                <a:off x="853920" y="2527200"/>
                <a:ext cx="331200" cy="317880"/>
              </a:xfrm>
              <a:prstGeom prst="rect">
                <a:avLst/>
              </a:prstGeom>
              <a:ln w="0">
                <a:noFill/>
              </a:ln>
            </p:spPr>
          </p:pic>
          <p:sp>
            <p:nvSpPr>
              <p:cNvPr id="739" name="テキスト ボックス 48"/>
              <p:cNvSpPr/>
              <p:nvPr/>
            </p:nvSpPr>
            <p:spPr>
              <a:xfrm>
                <a:off x="606240" y="2882520"/>
                <a:ext cx="1001880" cy="30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400" b="0" strike="noStrike" spc="-1">
                    <a:solidFill>
                      <a:srgbClr val="000000"/>
                    </a:solidFill>
                    <a:latin typeface="Century Gothic"/>
                    <a:ea typeface="DejaVu Sans"/>
                  </a:rPr>
                  <a:t>へんすう</a:t>
                </a:r>
                <a:endParaRPr lang="en-US" sz="1400" b="0" strike="noStrike" spc="-1">
                  <a:latin typeface="Arial"/>
                </a:endParaRPr>
              </a:p>
            </p:txBody>
          </p:sp>
        </p:grpSp>
        <p:sp>
          <p:nvSpPr>
            <p:cNvPr id="740" name="四角形: 角を丸くする 77"/>
            <p:cNvSpPr/>
            <p:nvPr/>
          </p:nvSpPr>
          <p:spPr>
            <a:xfrm>
              <a:off x="684000" y="245736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741" name="グループ化 8"/>
          <p:cNvGrpSpPr/>
          <p:nvPr/>
        </p:nvGrpSpPr>
        <p:grpSpPr>
          <a:xfrm>
            <a:off x="1114200" y="3929040"/>
            <a:ext cx="2523240" cy="2036520"/>
            <a:chOff x="1114200" y="3929040"/>
            <a:chExt cx="2523240" cy="2036520"/>
          </a:xfrm>
        </p:grpSpPr>
        <p:sp>
          <p:nvSpPr>
            <p:cNvPr id="742" name="テキスト ボックス 126"/>
            <p:cNvSpPr/>
            <p:nvPr/>
          </p:nvSpPr>
          <p:spPr>
            <a:xfrm>
              <a:off x="1199160" y="3929040"/>
              <a:ext cx="2438280" cy="2036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600" b="0" strike="noStrike" spc="-1">
                  <a:solidFill>
                    <a:srgbClr val="575E75"/>
                  </a:solidFill>
                  <a:latin typeface="メイリオ"/>
                  <a:ea typeface="メイリオ"/>
                </a:rPr>
                <a:t>　　　　には、</a:t>
              </a:r>
              <a:endParaRPr lang="en-US" sz="1600" b="0" strike="noStrike" spc="-1">
                <a:latin typeface="Arial"/>
              </a:endParaRPr>
            </a:p>
            <a:p>
              <a:pPr>
                <a:lnSpc>
                  <a:spcPct val="200000"/>
                </a:lnSpc>
              </a:pPr>
              <a:r>
                <a:rPr lang="ja-JP" sz="1600" b="0" strike="noStrike" spc="-1">
                  <a:solidFill>
                    <a:srgbClr val="575E75"/>
                  </a:solidFill>
                  <a:latin typeface="メイリオ"/>
                  <a:ea typeface="メイリオ"/>
                </a:rPr>
                <a:t>センサーがみつけた</a:t>
              </a:r>
              <a:endParaRPr lang="en-US" sz="1600" b="0" strike="noStrike" spc="-1">
                <a:latin typeface="Arial"/>
              </a:endParaRPr>
            </a:p>
            <a:p>
              <a:pPr>
                <a:lnSpc>
                  <a:spcPct val="200000"/>
                </a:lnSpc>
              </a:pPr>
              <a:r>
                <a:rPr lang="ja-JP" sz="1600" b="0" strike="noStrike" spc="-1">
                  <a:solidFill>
                    <a:srgbClr val="575E75"/>
                  </a:solidFill>
                  <a:latin typeface="メイリオ"/>
                  <a:ea typeface="メイリオ"/>
                </a:rPr>
                <a:t>じょうほうがはいります。</a:t>
              </a:r>
              <a:endParaRPr lang="en-US" sz="1600" b="0" strike="noStrike" spc="-1">
                <a:latin typeface="Arial"/>
              </a:endParaRPr>
            </a:p>
          </p:txBody>
        </p:sp>
        <p:pic>
          <p:nvPicPr>
            <p:cNvPr id="743" name="図 7"/>
            <p:cNvPicPr/>
            <p:nvPr/>
          </p:nvPicPr>
          <p:blipFill>
            <a:blip r:embed="rId6"/>
            <a:stretch/>
          </p:blipFill>
          <p:spPr>
            <a:xfrm>
              <a:off x="1114200" y="4071960"/>
              <a:ext cx="918360" cy="386280"/>
            </a:xfrm>
            <a:prstGeom prst="rect">
              <a:avLst/>
            </a:prstGeom>
            <a:ln w="0">
              <a:noFill/>
            </a:ln>
          </p:spPr>
        </p:pic>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4" name="図 8"/>
          <p:cNvPicPr/>
          <p:nvPr/>
        </p:nvPicPr>
        <p:blipFill>
          <a:blip r:embed="rId2"/>
          <a:stretch/>
        </p:blipFill>
        <p:spPr>
          <a:xfrm>
            <a:off x="1305000" y="2260440"/>
            <a:ext cx="2475000" cy="1967040"/>
          </a:xfrm>
          <a:prstGeom prst="rect">
            <a:avLst/>
          </a:prstGeom>
          <a:ln w="0">
            <a:noFill/>
          </a:ln>
        </p:spPr>
      </p:pic>
      <p:sp>
        <p:nvSpPr>
          <p:cNvPr id="745"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かんがえてみよう！</a:t>
            </a:r>
            <a:endParaRPr lang="en-US" sz="2700" b="0" strike="noStrike" spc="-1">
              <a:latin typeface="Arial"/>
            </a:endParaRPr>
          </a:p>
        </p:txBody>
      </p:sp>
      <p:sp>
        <p:nvSpPr>
          <p:cNvPr id="746" name="直線矢印コネクタ 59"/>
          <p:cNvSpPr/>
          <p:nvPr/>
        </p:nvSpPr>
        <p:spPr>
          <a:xfrm>
            <a:off x="998640" y="3009600"/>
            <a:ext cx="30852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747" name="直線矢印コネクタ 75"/>
          <p:cNvSpPr/>
          <p:nvPr/>
        </p:nvSpPr>
        <p:spPr>
          <a:xfrm>
            <a:off x="1012680" y="3646307"/>
            <a:ext cx="30852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748" name="テキスト ボックス 64"/>
          <p:cNvSpPr/>
          <p:nvPr/>
        </p:nvSpPr>
        <p:spPr>
          <a:xfrm>
            <a:off x="3228120" y="3240720"/>
            <a:ext cx="518832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「イベント」から　　　　　　　　をえらぶ。</a:t>
            </a:r>
            <a:endParaRPr lang="en-US" sz="1800" b="0" strike="noStrike" spc="-1">
              <a:latin typeface="Arial"/>
            </a:endParaRPr>
          </a:p>
        </p:txBody>
      </p:sp>
      <p:sp>
        <p:nvSpPr>
          <p:cNvPr id="749" name="テキスト ボックス 76"/>
          <p:cNvSpPr/>
          <p:nvPr/>
        </p:nvSpPr>
        <p:spPr>
          <a:xfrm>
            <a:off x="613080" y="1251360"/>
            <a:ext cx="68274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575E75"/>
                </a:solidFill>
                <a:latin typeface="メイリオ"/>
                <a:ea typeface="メイリオ"/>
              </a:rPr>
              <a:t>ボタン</a:t>
            </a:r>
            <a:r>
              <a:rPr lang="en-US" sz="1800" b="1" strike="noStrike" spc="-1">
                <a:solidFill>
                  <a:srgbClr val="575E75"/>
                </a:solidFill>
                <a:latin typeface="メイリオ"/>
                <a:ea typeface="メイリオ"/>
              </a:rPr>
              <a:t>A</a:t>
            </a:r>
            <a:r>
              <a:rPr lang="ja-JP" sz="1800" b="1" strike="noStrike" spc="-1">
                <a:solidFill>
                  <a:srgbClr val="575E75"/>
                </a:solidFill>
                <a:latin typeface="メイリオ"/>
                <a:ea typeface="メイリオ"/>
              </a:rPr>
              <a:t>がおされたときのプログラミングをしよう！</a:t>
            </a:r>
            <a:endParaRPr lang="en-US" sz="1800" b="0" strike="noStrike" spc="-1">
              <a:latin typeface="Arial"/>
            </a:endParaRPr>
          </a:p>
        </p:txBody>
      </p:sp>
      <p:pic>
        <p:nvPicPr>
          <p:cNvPr id="750" name="図 3"/>
          <p:cNvPicPr/>
          <p:nvPr/>
        </p:nvPicPr>
        <p:blipFill>
          <a:blip r:embed="rId3"/>
          <a:stretch/>
        </p:blipFill>
        <p:spPr>
          <a:xfrm>
            <a:off x="5178960" y="3303000"/>
            <a:ext cx="1779120" cy="555120"/>
          </a:xfrm>
          <a:prstGeom prst="rect">
            <a:avLst/>
          </a:prstGeom>
          <a:ln w="0">
            <a:noFill/>
          </a:ln>
        </p:spPr>
      </p:pic>
      <p:grpSp>
        <p:nvGrpSpPr>
          <p:cNvPr id="751" name="グループ化 9"/>
          <p:cNvGrpSpPr/>
          <p:nvPr/>
        </p:nvGrpSpPr>
        <p:grpSpPr>
          <a:xfrm>
            <a:off x="3253320" y="4209141"/>
            <a:ext cx="5559120" cy="1578870"/>
            <a:chOff x="3373560" y="3742920"/>
            <a:chExt cx="5559120" cy="1578870"/>
          </a:xfrm>
        </p:grpSpPr>
        <p:grpSp>
          <p:nvGrpSpPr>
            <p:cNvPr id="752" name="グループ化 11"/>
            <p:cNvGrpSpPr/>
            <p:nvPr/>
          </p:nvGrpSpPr>
          <p:grpSpPr>
            <a:xfrm>
              <a:off x="3373560" y="3742920"/>
              <a:ext cx="5559120" cy="1578870"/>
              <a:chOff x="3373560" y="3742920"/>
              <a:chExt cx="5559120" cy="1578870"/>
            </a:xfrm>
          </p:grpSpPr>
          <p:sp>
            <p:nvSpPr>
              <p:cNvPr id="753" name="テキスト ボックス 71"/>
              <p:cNvSpPr/>
              <p:nvPr/>
            </p:nvSpPr>
            <p:spPr>
              <a:xfrm>
                <a:off x="3373560" y="3742920"/>
                <a:ext cx="5559120" cy="112962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「せいぎょ」から　　　　　</a:t>
                </a: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と</a:t>
                </a:r>
                <a:endParaRPr lang="en-US" altLang="ja-JP" sz="1800" b="0" strike="noStrike" spc="-1" dirty="0">
                  <a:solidFill>
                    <a:srgbClr val="575E75"/>
                  </a:solidFill>
                  <a:latin typeface="メイリオ"/>
                  <a:ea typeface="メイリオ"/>
                </a:endParaRPr>
              </a:p>
              <a:p>
                <a:pPr>
                  <a:lnSpc>
                    <a:spcPct val="200000"/>
                  </a:lnSpc>
                </a:pPr>
                <a:r>
                  <a:rPr lang="ja-JP" sz="1800" b="0" strike="noStrike" spc="-1" dirty="0">
                    <a:solidFill>
                      <a:srgbClr val="575E75"/>
                    </a:solidFill>
                    <a:latin typeface="メイリオ"/>
                    <a:ea typeface="メイリオ"/>
                  </a:rPr>
                  <a:t>　　　　　</a:t>
                </a: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をえらぶ。</a:t>
                </a:r>
                <a:endParaRPr lang="en-US" sz="1800" b="0" strike="noStrike" spc="-1" dirty="0">
                  <a:latin typeface="Arial"/>
                </a:endParaRPr>
              </a:p>
            </p:txBody>
          </p:sp>
          <p:pic>
            <p:nvPicPr>
              <p:cNvPr id="754" name="図 74"/>
              <p:cNvPicPr/>
              <p:nvPr/>
            </p:nvPicPr>
            <p:blipFill>
              <a:blip r:embed="rId4"/>
              <a:stretch/>
            </p:blipFill>
            <p:spPr>
              <a:xfrm>
                <a:off x="3549977" y="4376953"/>
                <a:ext cx="1334610" cy="944837"/>
              </a:xfrm>
              <a:prstGeom prst="rect">
                <a:avLst/>
              </a:prstGeom>
              <a:ln w="0">
                <a:noFill/>
              </a:ln>
            </p:spPr>
          </p:pic>
        </p:grpSp>
        <p:pic>
          <p:nvPicPr>
            <p:cNvPr id="755" name="図 28"/>
            <p:cNvPicPr/>
            <p:nvPr/>
          </p:nvPicPr>
          <p:blipFill>
            <a:blip r:embed="rId5"/>
            <a:stretch/>
          </p:blipFill>
          <p:spPr>
            <a:xfrm>
              <a:off x="5299200" y="3828065"/>
              <a:ext cx="1379837" cy="572061"/>
            </a:xfrm>
            <a:prstGeom prst="rect">
              <a:avLst/>
            </a:prstGeom>
            <a:ln w="0">
              <a:noFill/>
            </a:ln>
          </p:spPr>
        </p:pic>
      </p:grpSp>
      <p:grpSp>
        <p:nvGrpSpPr>
          <p:cNvPr id="756" name="グループ化 30"/>
          <p:cNvGrpSpPr/>
          <p:nvPr/>
        </p:nvGrpSpPr>
        <p:grpSpPr>
          <a:xfrm>
            <a:off x="305280" y="3395027"/>
            <a:ext cx="825120" cy="689400"/>
            <a:chOff x="331560" y="3397320"/>
            <a:chExt cx="825120" cy="689400"/>
          </a:xfrm>
        </p:grpSpPr>
        <p:grpSp>
          <p:nvGrpSpPr>
            <p:cNvPr id="757" name="グループ化 31"/>
            <p:cNvGrpSpPr/>
            <p:nvPr/>
          </p:nvGrpSpPr>
          <p:grpSpPr>
            <a:xfrm>
              <a:off x="331560" y="3443760"/>
              <a:ext cx="825120" cy="626905"/>
              <a:chOff x="331560" y="3443760"/>
              <a:chExt cx="825120" cy="626905"/>
            </a:xfrm>
          </p:grpSpPr>
          <p:pic>
            <p:nvPicPr>
              <p:cNvPr id="758" name="図 33"/>
              <p:cNvPicPr/>
              <p:nvPr/>
            </p:nvPicPr>
            <p:blipFill>
              <a:blip r:embed="rId6"/>
              <a:srcRect l="23024" t="16289" r="22869" b="39229"/>
              <a:stretch/>
            </p:blipFill>
            <p:spPr>
              <a:xfrm>
                <a:off x="477720" y="3443760"/>
                <a:ext cx="406080" cy="340560"/>
              </a:xfrm>
              <a:prstGeom prst="rect">
                <a:avLst/>
              </a:prstGeom>
              <a:ln w="0">
                <a:noFill/>
              </a:ln>
            </p:spPr>
          </p:pic>
          <p:sp>
            <p:nvSpPr>
              <p:cNvPr id="759" name="テキスト ボックス 34"/>
              <p:cNvSpPr/>
              <p:nvPr/>
            </p:nvSpPr>
            <p:spPr>
              <a:xfrm>
                <a:off x="331560" y="3795120"/>
                <a:ext cx="825120" cy="27554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200" b="0" strike="noStrike" spc="-1" dirty="0">
                    <a:solidFill>
                      <a:srgbClr val="000000"/>
                    </a:solidFill>
                    <a:latin typeface="+mj-ea"/>
                    <a:ea typeface="+mj-ea"/>
                  </a:rPr>
                  <a:t>せいぎょ</a:t>
                </a:r>
                <a:endParaRPr lang="en-US" sz="1200" b="0" strike="noStrike" spc="-1" dirty="0">
                  <a:latin typeface="+mj-ea"/>
                  <a:ea typeface="+mj-ea"/>
                </a:endParaRPr>
              </a:p>
            </p:txBody>
          </p:sp>
        </p:grpSp>
        <p:sp>
          <p:nvSpPr>
            <p:cNvPr id="760" name="四角形: 角を丸くする 77"/>
            <p:cNvSpPr/>
            <p:nvPr/>
          </p:nvSpPr>
          <p:spPr>
            <a:xfrm>
              <a:off x="356760" y="339732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761" name="グループ化 35"/>
          <p:cNvGrpSpPr/>
          <p:nvPr/>
        </p:nvGrpSpPr>
        <p:grpSpPr>
          <a:xfrm>
            <a:off x="266400" y="2603160"/>
            <a:ext cx="1036800" cy="691345"/>
            <a:chOff x="266400" y="2603160"/>
            <a:chExt cx="1036800" cy="691345"/>
          </a:xfrm>
        </p:grpSpPr>
        <p:grpSp>
          <p:nvGrpSpPr>
            <p:cNvPr id="762" name="グループ化 36"/>
            <p:cNvGrpSpPr/>
            <p:nvPr/>
          </p:nvGrpSpPr>
          <p:grpSpPr>
            <a:xfrm>
              <a:off x="266400" y="2664720"/>
              <a:ext cx="1036800" cy="629785"/>
              <a:chOff x="266400" y="2664720"/>
              <a:chExt cx="1036800" cy="629785"/>
            </a:xfrm>
          </p:grpSpPr>
          <p:pic>
            <p:nvPicPr>
              <p:cNvPr id="763" name="図 38"/>
              <p:cNvPicPr/>
              <p:nvPr/>
            </p:nvPicPr>
            <p:blipFill>
              <a:blip r:embed="rId7"/>
              <a:srcRect l="28219" t="9314" r="25487" b="42673"/>
              <a:stretch/>
            </p:blipFill>
            <p:spPr>
              <a:xfrm>
                <a:off x="486000" y="2664720"/>
                <a:ext cx="372600" cy="358920"/>
              </a:xfrm>
              <a:prstGeom prst="rect">
                <a:avLst/>
              </a:prstGeom>
              <a:ln w="0">
                <a:noFill/>
              </a:ln>
            </p:spPr>
          </p:pic>
          <p:sp>
            <p:nvSpPr>
              <p:cNvPr id="764" name="テキスト ボックス 39"/>
              <p:cNvSpPr/>
              <p:nvPr/>
            </p:nvSpPr>
            <p:spPr>
              <a:xfrm>
                <a:off x="266400" y="3018960"/>
                <a:ext cx="1036800" cy="27554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200" b="0" strike="noStrike" spc="-1">
                    <a:solidFill>
                      <a:srgbClr val="000000"/>
                    </a:solidFill>
                    <a:latin typeface="+mj-ea"/>
                    <a:ea typeface="+mj-ea"/>
                  </a:rPr>
                  <a:t>イベント</a:t>
                </a:r>
                <a:endParaRPr lang="en-US" sz="1200" b="0" strike="noStrike" spc="-1">
                  <a:latin typeface="+mj-ea"/>
                  <a:ea typeface="+mj-ea"/>
                </a:endParaRPr>
              </a:p>
            </p:txBody>
          </p:sp>
        </p:grpSp>
        <p:sp>
          <p:nvSpPr>
            <p:cNvPr id="765" name="四角形: 角を丸くする 77"/>
            <p:cNvSpPr/>
            <p:nvPr/>
          </p:nvSpPr>
          <p:spPr>
            <a:xfrm>
              <a:off x="331560" y="260316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6" name="図 7"/>
          <p:cNvPicPr/>
          <p:nvPr/>
        </p:nvPicPr>
        <p:blipFill>
          <a:blip r:embed="rId2"/>
          <a:stretch/>
        </p:blipFill>
        <p:spPr>
          <a:xfrm>
            <a:off x="1333080" y="1688400"/>
            <a:ext cx="6208920" cy="1967040"/>
          </a:xfrm>
          <a:prstGeom prst="rect">
            <a:avLst/>
          </a:prstGeom>
          <a:ln w="0">
            <a:noFill/>
          </a:ln>
        </p:spPr>
      </p:pic>
      <p:sp>
        <p:nvSpPr>
          <p:cNvPr id="767"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かんがえてみよう！</a:t>
            </a:r>
            <a:endParaRPr lang="en-US" sz="2700" b="0" strike="noStrike" spc="-1">
              <a:latin typeface="Arial"/>
            </a:endParaRPr>
          </a:p>
        </p:txBody>
      </p:sp>
      <p:sp>
        <p:nvSpPr>
          <p:cNvPr id="768" name="テキスト ボックス 23"/>
          <p:cNvSpPr/>
          <p:nvPr/>
        </p:nvSpPr>
        <p:spPr>
          <a:xfrm>
            <a:off x="613080" y="958320"/>
            <a:ext cx="76860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1" strike="noStrike" spc="-1">
                <a:solidFill>
                  <a:srgbClr val="575E75"/>
                </a:solidFill>
                <a:latin typeface="メイリオ"/>
                <a:ea typeface="メイリオ"/>
              </a:rPr>
              <a:t>そくていのけっかでうごきをかえるブロックをプログラミングしよう！</a:t>
            </a:r>
            <a:endParaRPr lang="en-US" sz="1800" b="0" strike="noStrike" spc="-1">
              <a:latin typeface="Arial"/>
            </a:endParaRPr>
          </a:p>
        </p:txBody>
      </p:sp>
      <p:sp>
        <p:nvSpPr>
          <p:cNvPr id="769" name="直線矢印コネクタ 25"/>
          <p:cNvSpPr/>
          <p:nvPr/>
        </p:nvSpPr>
        <p:spPr>
          <a:xfrm>
            <a:off x="1041737" y="2250720"/>
            <a:ext cx="30852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770" name="直線矢印コネクタ 33"/>
          <p:cNvSpPr/>
          <p:nvPr/>
        </p:nvSpPr>
        <p:spPr>
          <a:xfrm>
            <a:off x="1054603" y="2948760"/>
            <a:ext cx="30852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771" name="直線矢印コネクタ 42"/>
          <p:cNvSpPr/>
          <p:nvPr/>
        </p:nvSpPr>
        <p:spPr>
          <a:xfrm flipH="1" flipV="1">
            <a:off x="4181400" y="2341080"/>
            <a:ext cx="360" cy="27504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772" name="テキスト ボックス 79"/>
          <p:cNvSpPr/>
          <p:nvPr/>
        </p:nvSpPr>
        <p:spPr>
          <a:xfrm>
            <a:off x="1132199" y="4083480"/>
            <a:ext cx="6208919" cy="575627"/>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「へんすう」から　　　　　　　　　</a:t>
            </a: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をえらぶ。</a:t>
            </a:r>
            <a:endParaRPr lang="en-US" sz="1800" b="0" strike="noStrike" spc="-1" dirty="0">
              <a:latin typeface="Arial"/>
            </a:endParaRPr>
          </a:p>
        </p:txBody>
      </p:sp>
      <p:sp>
        <p:nvSpPr>
          <p:cNvPr id="773" name="テキスト ボックス 85"/>
          <p:cNvSpPr/>
          <p:nvPr/>
        </p:nvSpPr>
        <p:spPr>
          <a:xfrm>
            <a:off x="1132200" y="4781880"/>
            <a:ext cx="7166880" cy="575627"/>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「しらべる」から　　　　　　　　　　　</a:t>
            </a: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をえらんでいれる。</a:t>
            </a:r>
            <a:endParaRPr lang="en-US" sz="1800" b="0" strike="noStrike" spc="-1" dirty="0">
              <a:latin typeface="Arial"/>
            </a:endParaRPr>
          </a:p>
        </p:txBody>
      </p:sp>
      <p:grpSp>
        <p:nvGrpSpPr>
          <p:cNvPr id="774" name="グループ化 100"/>
          <p:cNvGrpSpPr/>
          <p:nvPr/>
        </p:nvGrpSpPr>
        <p:grpSpPr>
          <a:xfrm>
            <a:off x="1141200" y="5480280"/>
            <a:ext cx="5477314" cy="1360440"/>
            <a:chOff x="1141200" y="5480280"/>
            <a:chExt cx="4461480" cy="1360440"/>
          </a:xfrm>
        </p:grpSpPr>
        <p:sp>
          <p:nvSpPr>
            <p:cNvPr id="775" name="テキスト ボックス 94"/>
            <p:cNvSpPr/>
            <p:nvPr/>
          </p:nvSpPr>
          <p:spPr>
            <a:xfrm>
              <a:off x="1141200" y="5657400"/>
              <a:ext cx="4461480" cy="575627"/>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「せいぎょ」から　　　　　　</a:t>
              </a: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をえらぶ。</a:t>
              </a:r>
              <a:endParaRPr lang="en-US" sz="1800" b="0" strike="noStrike" spc="-1" dirty="0">
                <a:latin typeface="Arial"/>
              </a:endParaRPr>
            </a:p>
          </p:txBody>
        </p:sp>
        <p:pic>
          <p:nvPicPr>
            <p:cNvPr id="776" name="図 99"/>
            <p:cNvPicPr/>
            <p:nvPr/>
          </p:nvPicPr>
          <p:blipFill>
            <a:blip r:embed="rId3"/>
            <a:stretch/>
          </p:blipFill>
          <p:spPr>
            <a:xfrm>
              <a:off x="2836387" y="5480280"/>
              <a:ext cx="1043029" cy="1360440"/>
            </a:xfrm>
            <a:prstGeom prst="rect">
              <a:avLst/>
            </a:prstGeom>
            <a:ln w="0">
              <a:noFill/>
            </a:ln>
          </p:spPr>
        </p:pic>
      </p:grpSp>
      <p:pic>
        <p:nvPicPr>
          <p:cNvPr id="777" name="図 2"/>
          <p:cNvPicPr/>
          <p:nvPr/>
        </p:nvPicPr>
        <p:blipFill>
          <a:blip r:embed="rId4"/>
          <a:stretch/>
        </p:blipFill>
        <p:spPr>
          <a:xfrm>
            <a:off x="3174383" y="4150427"/>
            <a:ext cx="2526314" cy="575640"/>
          </a:xfrm>
          <a:prstGeom prst="rect">
            <a:avLst/>
          </a:prstGeom>
          <a:ln w="0">
            <a:noFill/>
          </a:ln>
        </p:spPr>
      </p:pic>
      <p:pic>
        <p:nvPicPr>
          <p:cNvPr id="778" name="図 40"/>
          <p:cNvPicPr/>
          <p:nvPr/>
        </p:nvPicPr>
        <p:blipFill>
          <a:blip r:embed="rId5"/>
          <a:stretch/>
        </p:blipFill>
        <p:spPr>
          <a:xfrm>
            <a:off x="3181209" y="4869244"/>
            <a:ext cx="2683662" cy="471960"/>
          </a:xfrm>
          <a:prstGeom prst="rect">
            <a:avLst/>
          </a:prstGeom>
          <a:ln w="0">
            <a:noFill/>
          </a:ln>
        </p:spPr>
      </p:pic>
      <p:grpSp>
        <p:nvGrpSpPr>
          <p:cNvPr id="779" name="グループ化 41"/>
          <p:cNvGrpSpPr/>
          <p:nvPr/>
        </p:nvGrpSpPr>
        <p:grpSpPr>
          <a:xfrm>
            <a:off x="274679" y="2840760"/>
            <a:ext cx="845281" cy="689400"/>
            <a:chOff x="274679" y="2840760"/>
            <a:chExt cx="845281" cy="689400"/>
          </a:xfrm>
        </p:grpSpPr>
        <p:grpSp>
          <p:nvGrpSpPr>
            <p:cNvPr id="780" name="グループ化 43"/>
            <p:cNvGrpSpPr/>
            <p:nvPr/>
          </p:nvGrpSpPr>
          <p:grpSpPr>
            <a:xfrm>
              <a:off x="294840" y="2887200"/>
              <a:ext cx="825120" cy="626905"/>
              <a:chOff x="294840" y="2887200"/>
              <a:chExt cx="825120" cy="626905"/>
            </a:xfrm>
          </p:grpSpPr>
          <p:pic>
            <p:nvPicPr>
              <p:cNvPr id="781" name="図 45"/>
              <p:cNvPicPr/>
              <p:nvPr/>
            </p:nvPicPr>
            <p:blipFill>
              <a:blip r:embed="rId6"/>
              <a:srcRect l="23024" t="16289" r="22869" b="39229"/>
              <a:stretch/>
            </p:blipFill>
            <p:spPr>
              <a:xfrm>
                <a:off x="440640" y="2887200"/>
                <a:ext cx="406080" cy="340560"/>
              </a:xfrm>
              <a:prstGeom prst="rect">
                <a:avLst/>
              </a:prstGeom>
              <a:ln w="0">
                <a:noFill/>
              </a:ln>
            </p:spPr>
          </p:pic>
          <p:sp>
            <p:nvSpPr>
              <p:cNvPr id="782" name="テキスト ボックス 46"/>
              <p:cNvSpPr/>
              <p:nvPr/>
            </p:nvSpPr>
            <p:spPr>
              <a:xfrm>
                <a:off x="294840" y="3238560"/>
                <a:ext cx="825120" cy="27554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200" b="0" strike="noStrike" spc="-1">
                    <a:solidFill>
                      <a:srgbClr val="000000"/>
                    </a:solidFill>
                    <a:latin typeface="+mn-ea"/>
                  </a:rPr>
                  <a:t>せいぎょ</a:t>
                </a:r>
                <a:endParaRPr lang="en-US" sz="1200" b="0" strike="noStrike" spc="-1">
                  <a:latin typeface="+mn-ea"/>
                </a:endParaRPr>
              </a:p>
            </p:txBody>
          </p:sp>
        </p:grpSp>
        <p:sp>
          <p:nvSpPr>
            <p:cNvPr id="783" name="四角形: 角を丸くする 77"/>
            <p:cNvSpPr/>
            <p:nvPr/>
          </p:nvSpPr>
          <p:spPr>
            <a:xfrm>
              <a:off x="274679" y="2840760"/>
              <a:ext cx="779923"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784" name="グループ化 48"/>
          <p:cNvGrpSpPr/>
          <p:nvPr/>
        </p:nvGrpSpPr>
        <p:grpSpPr>
          <a:xfrm>
            <a:off x="217079" y="1911240"/>
            <a:ext cx="1001881" cy="731483"/>
            <a:chOff x="217079" y="1911240"/>
            <a:chExt cx="1001881" cy="731483"/>
          </a:xfrm>
        </p:grpSpPr>
        <p:grpSp>
          <p:nvGrpSpPr>
            <p:cNvPr id="785" name="グループ化 49"/>
            <p:cNvGrpSpPr/>
            <p:nvPr/>
          </p:nvGrpSpPr>
          <p:grpSpPr>
            <a:xfrm>
              <a:off x="217080" y="1980720"/>
              <a:ext cx="1001880" cy="662003"/>
              <a:chOff x="217080" y="1980720"/>
              <a:chExt cx="1001880" cy="662003"/>
            </a:xfrm>
          </p:grpSpPr>
          <p:pic>
            <p:nvPicPr>
              <p:cNvPr id="786" name="図 51"/>
              <p:cNvPicPr/>
              <p:nvPr/>
            </p:nvPicPr>
            <p:blipFill>
              <a:blip r:embed="rId7"/>
              <a:srcRect l="26103" t="10801" r="22502" b="39874"/>
              <a:stretch/>
            </p:blipFill>
            <p:spPr>
              <a:xfrm>
                <a:off x="464760" y="1980720"/>
                <a:ext cx="331200" cy="317880"/>
              </a:xfrm>
              <a:prstGeom prst="rect">
                <a:avLst/>
              </a:prstGeom>
              <a:ln w="0">
                <a:noFill/>
              </a:ln>
            </p:spPr>
          </p:pic>
          <p:sp>
            <p:nvSpPr>
              <p:cNvPr id="787" name="テキスト ボックス 52"/>
              <p:cNvSpPr/>
              <p:nvPr/>
            </p:nvSpPr>
            <p:spPr>
              <a:xfrm>
                <a:off x="217080" y="2336400"/>
                <a:ext cx="1001880" cy="30632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400" b="0" strike="noStrike" spc="-1" dirty="0">
                    <a:solidFill>
                      <a:srgbClr val="000000"/>
                    </a:solidFill>
                    <a:latin typeface="+mn-ea"/>
                  </a:rPr>
                  <a:t>へんすう</a:t>
                </a:r>
                <a:endParaRPr lang="en-US" sz="1400" b="0" strike="noStrike" spc="-1" dirty="0">
                  <a:latin typeface="+mn-ea"/>
                </a:endParaRPr>
              </a:p>
            </p:txBody>
          </p:sp>
        </p:grpSp>
        <p:sp>
          <p:nvSpPr>
            <p:cNvPr id="788" name="四角形: 角を丸くする 77"/>
            <p:cNvSpPr/>
            <p:nvPr/>
          </p:nvSpPr>
          <p:spPr>
            <a:xfrm>
              <a:off x="217079" y="1911240"/>
              <a:ext cx="824657"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789" name="グループ化 53"/>
          <p:cNvGrpSpPr/>
          <p:nvPr/>
        </p:nvGrpSpPr>
        <p:grpSpPr>
          <a:xfrm>
            <a:off x="3737520" y="2621520"/>
            <a:ext cx="1001880" cy="727163"/>
            <a:chOff x="3737520" y="2621520"/>
            <a:chExt cx="1001880" cy="727163"/>
          </a:xfrm>
        </p:grpSpPr>
        <p:grpSp>
          <p:nvGrpSpPr>
            <p:cNvPr id="790" name="グループ化 54"/>
            <p:cNvGrpSpPr/>
            <p:nvPr/>
          </p:nvGrpSpPr>
          <p:grpSpPr>
            <a:xfrm>
              <a:off x="3737520" y="2715840"/>
              <a:ext cx="1001880" cy="632843"/>
              <a:chOff x="3737520" y="2715840"/>
              <a:chExt cx="1001880" cy="632843"/>
            </a:xfrm>
          </p:grpSpPr>
          <p:pic>
            <p:nvPicPr>
              <p:cNvPr id="791" name="図 56"/>
              <p:cNvPicPr/>
              <p:nvPr/>
            </p:nvPicPr>
            <p:blipFill>
              <a:blip r:embed="rId8"/>
              <a:srcRect l="5215" t="15158" r="6085" b="39901"/>
              <a:stretch/>
            </p:blipFill>
            <p:spPr>
              <a:xfrm>
                <a:off x="3837240" y="2715840"/>
                <a:ext cx="665640" cy="333360"/>
              </a:xfrm>
              <a:prstGeom prst="rect">
                <a:avLst/>
              </a:prstGeom>
              <a:ln w="0">
                <a:noFill/>
              </a:ln>
            </p:spPr>
          </p:pic>
          <p:sp>
            <p:nvSpPr>
              <p:cNvPr id="792" name="テキスト ボックス 57"/>
              <p:cNvSpPr/>
              <p:nvPr/>
            </p:nvSpPr>
            <p:spPr>
              <a:xfrm>
                <a:off x="3737520" y="3042360"/>
                <a:ext cx="1001880" cy="30632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400" b="0" strike="noStrike" spc="-1">
                    <a:solidFill>
                      <a:srgbClr val="000000"/>
                    </a:solidFill>
                    <a:latin typeface="+mn-ea"/>
                  </a:rPr>
                  <a:t>しらべる</a:t>
                </a:r>
                <a:endParaRPr lang="en-US" sz="1400" b="0" strike="noStrike" spc="-1">
                  <a:latin typeface="+mn-ea"/>
                </a:endParaRPr>
              </a:p>
            </p:txBody>
          </p:sp>
        </p:grpSp>
        <p:sp>
          <p:nvSpPr>
            <p:cNvPr id="793" name="四角形: 角を丸くする 77"/>
            <p:cNvSpPr/>
            <p:nvPr/>
          </p:nvSpPr>
          <p:spPr>
            <a:xfrm>
              <a:off x="3767563" y="2621520"/>
              <a:ext cx="804077"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4" name="図 25"/>
          <p:cNvPicPr/>
          <p:nvPr/>
        </p:nvPicPr>
        <p:blipFill>
          <a:blip r:embed="rId2"/>
          <a:stretch/>
        </p:blipFill>
        <p:spPr>
          <a:xfrm>
            <a:off x="8094960" y="3675240"/>
            <a:ext cx="854640" cy="361440"/>
          </a:xfrm>
          <a:prstGeom prst="rect">
            <a:avLst/>
          </a:prstGeom>
          <a:ln w="0">
            <a:noFill/>
          </a:ln>
        </p:spPr>
      </p:pic>
      <p:pic>
        <p:nvPicPr>
          <p:cNvPr id="795" name="図 2"/>
          <p:cNvPicPr/>
          <p:nvPr/>
        </p:nvPicPr>
        <p:blipFill>
          <a:blip r:embed="rId3"/>
          <a:stretch/>
        </p:blipFill>
        <p:spPr>
          <a:xfrm>
            <a:off x="5633280" y="5664240"/>
            <a:ext cx="2057760" cy="512640"/>
          </a:xfrm>
          <a:prstGeom prst="rect">
            <a:avLst/>
          </a:prstGeom>
          <a:ln w="0">
            <a:noFill/>
          </a:ln>
        </p:spPr>
      </p:pic>
      <p:pic>
        <p:nvPicPr>
          <p:cNvPr id="796" name="図 17"/>
          <p:cNvPicPr/>
          <p:nvPr/>
        </p:nvPicPr>
        <p:blipFill>
          <a:blip r:embed="rId4"/>
          <a:stretch/>
        </p:blipFill>
        <p:spPr>
          <a:xfrm>
            <a:off x="7239240" y="5154120"/>
            <a:ext cx="1424520" cy="558360"/>
          </a:xfrm>
          <a:prstGeom prst="rect">
            <a:avLst/>
          </a:prstGeom>
          <a:ln w="0">
            <a:noFill/>
          </a:ln>
        </p:spPr>
      </p:pic>
      <p:pic>
        <p:nvPicPr>
          <p:cNvPr id="797" name="図 23"/>
          <p:cNvPicPr/>
          <p:nvPr/>
        </p:nvPicPr>
        <p:blipFill>
          <a:blip r:embed="rId5"/>
          <a:stretch/>
        </p:blipFill>
        <p:spPr>
          <a:xfrm>
            <a:off x="1172430" y="2241443"/>
            <a:ext cx="5259780" cy="2151637"/>
          </a:xfrm>
          <a:prstGeom prst="rect">
            <a:avLst/>
          </a:prstGeom>
          <a:ln w="0">
            <a:noFill/>
          </a:ln>
        </p:spPr>
      </p:pic>
      <p:grpSp>
        <p:nvGrpSpPr>
          <p:cNvPr id="798" name="グループ化 98"/>
          <p:cNvGrpSpPr/>
          <p:nvPr/>
        </p:nvGrpSpPr>
        <p:grpSpPr>
          <a:xfrm>
            <a:off x="242640" y="3521160"/>
            <a:ext cx="835200" cy="714203"/>
            <a:chOff x="242640" y="3521160"/>
            <a:chExt cx="835200" cy="714203"/>
          </a:xfrm>
        </p:grpSpPr>
        <p:grpSp>
          <p:nvGrpSpPr>
            <p:cNvPr id="799" name="グループ化 101"/>
            <p:cNvGrpSpPr/>
            <p:nvPr/>
          </p:nvGrpSpPr>
          <p:grpSpPr>
            <a:xfrm>
              <a:off x="242640" y="3608640"/>
              <a:ext cx="835200" cy="626723"/>
              <a:chOff x="242640" y="3608640"/>
              <a:chExt cx="835200" cy="626723"/>
            </a:xfrm>
          </p:grpSpPr>
          <p:pic>
            <p:nvPicPr>
              <p:cNvPr id="800" name="図 105"/>
              <p:cNvPicPr/>
              <p:nvPr/>
            </p:nvPicPr>
            <p:blipFill>
              <a:blip r:embed="rId6"/>
              <a:srcRect l="32624" t="15233" r="23892" b="47513"/>
              <a:stretch/>
            </p:blipFill>
            <p:spPr>
              <a:xfrm>
                <a:off x="473760" y="3608640"/>
                <a:ext cx="294840" cy="284400"/>
              </a:xfrm>
              <a:prstGeom prst="rect">
                <a:avLst/>
              </a:prstGeom>
              <a:ln w="0">
                <a:noFill/>
              </a:ln>
            </p:spPr>
          </p:pic>
          <p:sp>
            <p:nvSpPr>
              <p:cNvPr id="801" name="テキスト ボックス 107"/>
              <p:cNvSpPr/>
              <p:nvPr/>
            </p:nvSpPr>
            <p:spPr>
              <a:xfrm>
                <a:off x="242640" y="3929040"/>
                <a:ext cx="835200" cy="30632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400" b="0" strike="noStrike" spc="-1" dirty="0">
                    <a:solidFill>
                      <a:srgbClr val="000000"/>
                    </a:solidFill>
                    <a:latin typeface="+mn-ea"/>
                  </a:rPr>
                  <a:t>うごき</a:t>
                </a:r>
                <a:endParaRPr lang="en-US" sz="1400" b="0" strike="noStrike" spc="-1" dirty="0">
                  <a:latin typeface="+mn-ea"/>
                </a:endParaRPr>
              </a:p>
            </p:txBody>
          </p:sp>
        </p:grpSp>
        <p:sp>
          <p:nvSpPr>
            <p:cNvPr id="802" name="四角形: 角を丸くする 77"/>
            <p:cNvSpPr/>
            <p:nvPr/>
          </p:nvSpPr>
          <p:spPr>
            <a:xfrm>
              <a:off x="256680" y="352116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803" name="グループ化 108"/>
          <p:cNvGrpSpPr/>
          <p:nvPr/>
        </p:nvGrpSpPr>
        <p:grpSpPr>
          <a:xfrm>
            <a:off x="4582080" y="2730960"/>
            <a:ext cx="1082520" cy="725185"/>
            <a:chOff x="4582080" y="2730960"/>
            <a:chExt cx="1082520" cy="725185"/>
          </a:xfrm>
        </p:grpSpPr>
        <p:grpSp>
          <p:nvGrpSpPr>
            <p:cNvPr id="804" name="グループ化 109"/>
            <p:cNvGrpSpPr/>
            <p:nvPr/>
          </p:nvGrpSpPr>
          <p:grpSpPr>
            <a:xfrm>
              <a:off x="4582080" y="2767320"/>
              <a:ext cx="1082520" cy="688825"/>
              <a:chOff x="4582080" y="2767320"/>
              <a:chExt cx="1082520" cy="688825"/>
            </a:xfrm>
          </p:grpSpPr>
          <p:pic>
            <p:nvPicPr>
              <p:cNvPr id="805" name="図 115"/>
              <p:cNvPicPr/>
              <p:nvPr/>
            </p:nvPicPr>
            <p:blipFill>
              <a:blip r:embed="rId7"/>
              <a:srcRect l="24017" t="11264" r="22451" b="40664"/>
              <a:stretch/>
            </p:blipFill>
            <p:spPr>
              <a:xfrm>
                <a:off x="4724640" y="2767320"/>
                <a:ext cx="497520" cy="446400"/>
              </a:xfrm>
              <a:prstGeom prst="rect">
                <a:avLst/>
              </a:prstGeom>
              <a:ln w="0">
                <a:noFill/>
              </a:ln>
            </p:spPr>
          </p:pic>
          <p:sp>
            <p:nvSpPr>
              <p:cNvPr id="806" name="テキスト ボックス 116"/>
              <p:cNvSpPr/>
              <p:nvPr/>
            </p:nvSpPr>
            <p:spPr>
              <a:xfrm>
                <a:off x="4582080" y="3180600"/>
                <a:ext cx="1082520" cy="27554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200" b="0" strike="noStrike" spc="-1">
                    <a:solidFill>
                      <a:srgbClr val="000000"/>
                    </a:solidFill>
                    <a:latin typeface="+mn-ea"/>
                  </a:rPr>
                  <a:t>えんざん</a:t>
                </a:r>
                <a:endParaRPr lang="en-US" sz="1200" b="0" strike="noStrike" spc="-1">
                  <a:latin typeface="+mn-ea"/>
                </a:endParaRPr>
              </a:p>
            </p:txBody>
          </p:sp>
        </p:grpSp>
        <p:sp>
          <p:nvSpPr>
            <p:cNvPr id="807" name="四角形: 角を丸くする 77"/>
            <p:cNvSpPr/>
            <p:nvPr/>
          </p:nvSpPr>
          <p:spPr>
            <a:xfrm>
              <a:off x="4650480" y="273096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808" name="グループ化 124"/>
          <p:cNvGrpSpPr/>
          <p:nvPr/>
        </p:nvGrpSpPr>
        <p:grpSpPr>
          <a:xfrm>
            <a:off x="4538880" y="3627000"/>
            <a:ext cx="1001880" cy="731483"/>
            <a:chOff x="4538880" y="3627000"/>
            <a:chExt cx="1001880" cy="731483"/>
          </a:xfrm>
        </p:grpSpPr>
        <p:grpSp>
          <p:nvGrpSpPr>
            <p:cNvPr id="809" name="グループ化 130"/>
            <p:cNvGrpSpPr/>
            <p:nvPr/>
          </p:nvGrpSpPr>
          <p:grpSpPr>
            <a:xfrm>
              <a:off x="4538880" y="3696480"/>
              <a:ext cx="1001880" cy="662003"/>
              <a:chOff x="4538880" y="3696480"/>
              <a:chExt cx="1001880" cy="662003"/>
            </a:xfrm>
          </p:grpSpPr>
          <p:pic>
            <p:nvPicPr>
              <p:cNvPr id="810" name="図 132"/>
              <p:cNvPicPr/>
              <p:nvPr/>
            </p:nvPicPr>
            <p:blipFill>
              <a:blip r:embed="rId8"/>
              <a:srcRect l="26103" t="10801" r="22502" b="39874"/>
              <a:stretch/>
            </p:blipFill>
            <p:spPr>
              <a:xfrm>
                <a:off x="4786560" y="3696480"/>
                <a:ext cx="331200" cy="317880"/>
              </a:xfrm>
              <a:prstGeom prst="rect">
                <a:avLst/>
              </a:prstGeom>
              <a:ln w="0">
                <a:noFill/>
              </a:ln>
            </p:spPr>
          </p:pic>
          <p:sp>
            <p:nvSpPr>
              <p:cNvPr id="811" name="テキスト ボックス 133"/>
              <p:cNvSpPr/>
              <p:nvPr/>
            </p:nvSpPr>
            <p:spPr>
              <a:xfrm>
                <a:off x="4538880" y="4052160"/>
                <a:ext cx="1001880" cy="30632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400" b="0" strike="noStrike" spc="-1">
                    <a:solidFill>
                      <a:srgbClr val="000000"/>
                    </a:solidFill>
                    <a:latin typeface="+mn-ea"/>
                  </a:rPr>
                  <a:t>へんすう</a:t>
                </a:r>
                <a:endParaRPr lang="en-US" sz="1400" b="0" strike="noStrike" spc="-1">
                  <a:latin typeface="+mn-ea"/>
                </a:endParaRPr>
              </a:p>
            </p:txBody>
          </p:sp>
        </p:grpSp>
        <p:sp>
          <p:nvSpPr>
            <p:cNvPr id="812" name="四角形: 角を丸くする 77"/>
            <p:cNvSpPr/>
            <p:nvPr/>
          </p:nvSpPr>
          <p:spPr>
            <a:xfrm>
              <a:off x="4616640" y="3627000"/>
              <a:ext cx="73233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pic>
        <p:nvPicPr>
          <p:cNvPr id="813" name="図 12"/>
          <p:cNvPicPr/>
          <p:nvPr/>
        </p:nvPicPr>
        <p:blipFill>
          <a:blip r:embed="rId9"/>
          <a:stretch/>
        </p:blipFill>
        <p:spPr>
          <a:xfrm>
            <a:off x="5516280" y="4676760"/>
            <a:ext cx="1339920" cy="427680"/>
          </a:xfrm>
          <a:prstGeom prst="rect">
            <a:avLst/>
          </a:prstGeom>
          <a:ln w="0">
            <a:noFill/>
          </a:ln>
        </p:spPr>
      </p:pic>
      <p:sp>
        <p:nvSpPr>
          <p:cNvPr id="814"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かんがえてみよう！</a:t>
            </a:r>
            <a:endParaRPr lang="en-US" sz="2700" b="0" strike="noStrike" spc="-1">
              <a:latin typeface="Arial"/>
            </a:endParaRPr>
          </a:p>
        </p:txBody>
      </p:sp>
      <p:sp>
        <p:nvSpPr>
          <p:cNvPr id="815" name="コネクタ: カギ線 82"/>
          <p:cNvSpPr/>
          <p:nvPr/>
        </p:nvSpPr>
        <p:spPr>
          <a:xfrm rot="10800000">
            <a:off x="2423880" y="3004560"/>
            <a:ext cx="2179440" cy="904680"/>
          </a:xfrm>
          <a:prstGeom prst="bentConnector3">
            <a:avLst>
              <a:gd name="adj1" fmla="val 9290"/>
            </a:avLst>
          </a:pr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816" name="直線矢印コネクタ 86"/>
          <p:cNvSpPr/>
          <p:nvPr/>
        </p:nvSpPr>
        <p:spPr>
          <a:xfrm flipH="1">
            <a:off x="2815200" y="2863800"/>
            <a:ext cx="1832400" cy="1044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grpSp>
        <p:nvGrpSpPr>
          <p:cNvPr id="817" name="グループ化 97"/>
          <p:cNvGrpSpPr/>
          <p:nvPr/>
        </p:nvGrpSpPr>
        <p:grpSpPr>
          <a:xfrm>
            <a:off x="5443560" y="2948760"/>
            <a:ext cx="3576240" cy="2284200"/>
            <a:chOff x="5443560" y="2948760"/>
            <a:chExt cx="3576240" cy="2284200"/>
          </a:xfrm>
        </p:grpSpPr>
        <p:grpSp>
          <p:nvGrpSpPr>
            <p:cNvPr id="818" name="グループ化 81"/>
            <p:cNvGrpSpPr/>
            <p:nvPr/>
          </p:nvGrpSpPr>
          <p:grpSpPr>
            <a:xfrm>
              <a:off x="5443560" y="2948760"/>
              <a:ext cx="3576240" cy="2284200"/>
              <a:chOff x="5443560" y="2948760"/>
              <a:chExt cx="3576240" cy="2284200"/>
            </a:xfrm>
          </p:grpSpPr>
          <p:sp>
            <p:nvSpPr>
              <p:cNvPr id="819" name="テキスト ボックス 57"/>
              <p:cNvSpPr/>
              <p:nvPr/>
            </p:nvSpPr>
            <p:spPr>
              <a:xfrm>
                <a:off x="5443560" y="2948760"/>
                <a:ext cx="3576240" cy="2284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「えんざん」から　　　　　をえらび、「へんすう」の　　　をいれて</a:t>
                </a:r>
                <a:endParaRPr lang="en-US" sz="1800" b="0" strike="noStrike" spc="-1">
                  <a:latin typeface="Arial"/>
                </a:endParaRPr>
              </a:p>
              <a:p>
                <a:pPr>
                  <a:lnSpc>
                    <a:spcPct val="200000"/>
                  </a:lnSpc>
                </a:pPr>
                <a:r>
                  <a:rPr lang="ja-JP" sz="1800" b="0" strike="noStrike" spc="-1">
                    <a:solidFill>
                      <a:srgbClr val="575E75"/>
                    </a:solidFill>
                    <a:latin typeface="メイリオ"/>
                    <a:ea typeface="メイリオ"/>
                  </a:rPr>
                  <a:t>　　　　　　にする。</a:t>
                </a:r>
                <a:endParaRPr lang="en-US" sz="1800" b="0" strike="noStrike" spc="-1">
                  <a:latin typeface="Arial"/>
                </a:endParaRPr>
              </a:p>
            </p:txBody>
          </p:sp>
          <p:pic>
            <p:nvPicPr>
              <p:cNvPr id="820" name="図 13"/>
              <p:cNvPicPr/>
              <p:nvPr/>
            </p:nvPicPr>
            <p:blipFill>
              <a:blip r:embed="rId10"/>
              <a:stretch/>
            </p:blipFill>
            <p:spPr>
              <a:xfrm>
                <a:off x="7409520" y="3150360"/>
                <a:ext cx="1004400" cy="311040"/>
              </a:xfrm>
              <a:prstGeom prst="rect">
                <a:avLst/>
              </a:prstGeom>
              <a:ln w="0">
                <a:noFill/>
              </a:ln>
            </p:spPr>
          </p:pic>
        </p:grpSp>
        <p:sp>
          <p:nvSpPr>
            <p:cNvPr id="821" name="四角形: 角を丸くする 92"/>
            <p:cNvSpPr/>
            <p:nvPr/>
          </p:nvSpPr>
          <p:spPr>
            <a:xfrm>
              <a:off x="6405840" y="4753800"/>
              <a:ext cx="400680" cy="294120"/>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sp>
        <p:nvSpPr>
          <p:cNvPr id="822" name="テキスト ボックス 67"/>
          <p:cNvSpPr/>
          <p:nvPr/>
        </p:nvSpPr>
        <p:spPr>
          <a:xfrm>
            <a:off x="951480" y="5015880"/>
            <a:ext cx="7684920" cy="1735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じょうけんにいっちするばあいのぶぶんに、「うごき」から　　　　　をいれる。いっちしないばあいのぶぶんには　　　　　　　　　　を</a:t>
            </a:r>
            <a:endParaRPr lang="en-US" sz="1800" b="0" strike="noStrike" spc="-1">
              <a:latin typeface="Arial"/>
            </a:endParaRPr>
          </a:p>
          <a:p>
            <a:pPr>
              <a:lnSpc>
                <a:spcPct val="200000"/>
              </a:lnSpc>
            </a:pPr>
            <a:r>
              <a:rPr lang="ja-JP" sz="1800" b="0" strike="noStrike" spc="-1">
                <a:solidFill>
                  <a:srgbClr val="575E75"/>
                </a:solidFill>
                <a:latin typeface="メイリオ"/>
                <a:ea typeface="メイリオ"/>
              </a:rPr>
              <a:t>えらび、「</a:t>
            </a:r>
            <a:r>
              <a:rPr lang="en-US" sz="1800" b="1" u="sng" strike="noStrike" spc="-1">
                <a:solidFill>
                  <a:srgbClr val="575E75"/>
                </a:solidFill>
                <a:uFillTx/>
                <a:latin typeface="メイリオ"/>
                <a:ea typeface="メイリオ"/>
              </a:rPr>
              <a:t>20</a:t>
            </a:r>
            <a:r>
              <a:rPr lang="ja-JP" sz="1800" b="1" u="sng" strike="noStrike" spc="-1">
                <a:solidFill>
                  <a:srgbClr val="575E75"/>
                </a:solidFill>
                <a:uFillTx/>
                <a:latin typeface="メイリオ"/>
                <a:ea typeface="メイリオ"/>
              </a:rPr>
              <a:t>％のはやさで</a:t>
            </a:r>
            <a:r>
              <a:rPr lang="en-US" sz="1800" b="1" u="sng" strike="noStrike" spc="-1">
                <a:solidFill>
                  <a:srgbClr val="575E75"/>
                </a:solidFill>
                <a:uFillTx/>
                <a:latin typeface="メイリオ"/>
                <a:ea typeface="メイリオ"/>
              </a:rPr>
              <a:t>0.1</a:t>
            </a:r>
            <a:r>
              <a:rPr lang="ja-JP" sz="1800" b="1" u="sng" strike="noStrike" spc="-1">
                <a:solidFill>
                  <a:srgbClr val="575E75"/>
                </a:solidFill>
                <a:uFillTx/>
                <a:latin typeface="メイリオ"/>
                <a:ea typeface="メイリオ"/>
              </a:rPr>
              <a:t>びょううごかす</a:t>
            </a:r>
            <a:r>
              <a:rPr lang="ja-JP" sz="1800" b="0" strike="noStrike" spc="-1">
                <a:solidFill>
                  <a:srgbClr val="575E75"/>
                </a:solidFill>
                <a:latin typeface="メイリオ"/>
                <a:ea typeface="メイリオ"/>
              </a:rPr>
              <a:t>」にかえる。</a:t>
            </a:r>
            <a:endParaRPr lang="en-US" sz="1800" b="0" strike="noStrike" spc="-1">
              <a:latin typeface="Arial"/>
            </a:endParaRPr>
          </a:p>
        </p:txBody>
      </p:sp>
      <p:grpSp>
        <p:nvGrpSpPr>
          <p:cNvPr id="823" name="グループ化 113"/>
          <p:cNvGrpSpPr/>
          <p:nvPr/>
        </p:nvGrpSpPr>
        <p:grpSpPr>
          <a:xfrm>
            <a:off x="1570537" y="2631960"/>
            <a:ext cx="7438236" cy="2237760"/>
            <a:chOff x="1585164" y="2718000"/>
            <a:chExt cx="7438236" cy="2237760"/>
          </a:xfrm>
        </p:grpSpPr>
        <p:grpSp>
          <p:nvGrpSpPr>
            <p:cNvPr id="824" name="グループ化 111"/>
            <p:cNvGrpSpPr/>
            <p:nvPr/>
          </p:nvGrpSpPr>
          <p:grpSpPr>
            <a:xfrm>
              <a:off x="1585164" y="2718000"/>
              <a:ext cx="7438236" cy="2237760"/>
              <a:chOff x="1585164" y="2718000"/>
              <a:chExt cx="7438236" cy="2237760"/>
            </a:xfrm>
          </p:grpSpPr>
          <p:sp>
            <p:nvSpPr>
              <p:cNvPr id="825" name="正方形/長方形 99"/>
              <p:cNvSpPr/>
              <p:nvPr/>
            </p:nvSpPr>
            <p:spPr>
              <a:xfrm>
                <a:off x="1585164" y="2718000"/>
                <a:ext cx="2614955" cy="511200"/>
              </a:xfrm>
              <a:prstGeom prst="rect">
                <a:avLst/>
              </a:prstGeom>
              <a:solidFill>
                <a:schemeClr val="accent2">
                  <a:lumMod val="75000"/>
                </a:schemeClr>
              </a:solidFill>
              <a:ln>
                <a:noFill/>
              </a:ln>
            </p:spPr>
            <p:style>
              <a:lnRef idx="2">
                <a:schemeClr val="accent5">
                  <a:shade val="50000"/>
                </a:schemeClr>
              </a:lnRef>
              <a:fillRef idx="1">
                <a:schemeClr val="accent5"/>
              </a:fillRef>
              <a:effectRef idx="0">
                <a:schemeClr val="accent5"/>
              </a:effectRef>
              <a:fontRef idx="minor"/>
            </p:style>
          </p:sp>
          <p:sp>
            <p:nvSpPr>
              <p:cNvPr id="826" name="正方形/長方形 110"/>
              <p:cNvSpPr/>
              <p:nvPr/>
            </p:nvSpPr>
            <p:spPr>
              <a:xfrm>
                <a:off x="4188960" y="2720880"/>
                <a:ext cx="4834440" cy="2234880"/>
              </a:xfrm>
              <a:prstGeom prst="rect">
                <a:avLst/>
              </a:prstGeom>
              <a:solidFill>
                <a:schemeClr val="accent2">
                  <a:lumMod val="75000"/>
                </a:schemeClr>
              </a:solidFill>
              <a:ln>
                <a:noFill/>
              </a:ln>
            </p:spPr>
            <p:style>
              <a:lnRef idx="2">
                <a:schemeClr val="accent5">
                  <a:shade val="50000"/>
                </a:schemeClr>
              </a:lnRef>
              <a:fillRef idx="1">
                <a:schemeClr val="accent5"/>
              </a:fillRef>
              <a:effectRef idx="0">
                <a:schemeClr val="accent5"/>
              </a:effectRef>
              <a:fontRef idx="minor"/>
            </p:style>
          </p:sp>
        </p:grpSp>
        <p:sp>
          <p:nvSpPr>
            <p:cNvPr id="827" name="テキスト ボックス 102"/>
            <p:cNvSpPr/>
            <p:nvPr/>
          </p:nvSpPr>
          <p:spPr>
            <a:xfrm>
              <a:off x="4178520" y="3057840"/>
              <a:ext cx="3867120" cy="1004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50000"/>
                </a:lnSpc>
              </a:pPr>
              <a:r>
                <a:rPr lang="ja-JP" sz="2000" b="0" strike="noStrike" spc="-1" dirty="0">
                  <a:solidFill>
                    <a:srgbClr val="FFFFFF"/>
                  </a:solidFill>
                  <a:latin typeface="メイリオ"/>
                  <a:ea typeface="メイリオ"/>
                </a:rPr>
                <a:t>どんなじょうけんのブロックを</a:t>
              </a:r>
              <a:endParaRPr lang="en-US" sz="2000" b="0" strike="noStrike" spc="-1" dirty="0">
                <a:latin typeface="Arial"/>
              </a:endParaRPr>
            </a:p>
            <a:p>
              <a:pPr algn="ctr">
                <a:lnSpc>
                  <a:spcPct val="150000"/>
                </a:lnSpc>
              </a:pPr>
              <a:r>
                <a:rPr lang="ja-JP" sz="2000" b="0" strike="noStrike" spc="-1" dirty="0">
                  <a:solidFill>
                    <a:srgbClr val="FFFFFF"/>
                  </a:solidFill>
                  <a:latin typeface="メイリオ"/>
                  <a:ea typeface="メイリオ"/>
                </a:rPr>
                <a:t>つくればいいかな？</a:t>
              </a:r>
              <a:endParaRPr lang="en-US" sz="2000" b="0" strike="noStrike" spc="-1" dirty="0">
                <a:latin typeface="Arial"/>
              </a:endParaRPr>
            </a:p>
          </p:txBody>
        </p:sp>
        <p:pic>
          <p:nvPicPr>
            <p:cNvPr id="828" name="図 100"/>
            <p:cNvPicPr/>
            <p:nvPr/>
          </p:nvPicPr>
          <p:blipFill>
            <a:blip r:embed="rId11"/>
            <a:stretch/>
          </p:blipFill>
          <p:spPr>
            <a:xfrm>
              <a:off x="7429577" y="3468260"/>
              <a:ext cx="1274705" cy="1153593"/>
            </a:xfrm>
            <a:prstGeom prst="rect">
              <a:avLst/>
            </a:prstGeom>
            <a:ln w="0">
              <a:noFill/>
            </a:ln>
          </p:spPr>
        </p:pic>
      </p:grpSp>
      <p:grpSp>
        <p:nvGrpSpPr>
          <p:cNvPr id="829" name="グループ化 21"/>
          <p:cNvGrpSpPr/>
          <p:nvPr/>
        </p:nvGrpSpPr>
        <p:grpSpPr>
          <a:xfrm>
            <a:off x="368640" y="1076040"/>
            <a:ext cx="8019360" cy="1230390"/>
            <a:chOff x="368640" y="1076040"/>
            <a:chExt cx="8019360" cy="1230390"/>
          </a:xfrm>
        </p:grpSpPr>
        <p:sp>
          <p:nvSpPr>
            <p:cNvPr id="830" name="テキスト ボックス 40"/>
            <p:cNvSpPr/>
            <p:nvPr/>
          </p:nvSpPr>
          <p:spPr>
            <a:xfrm>
              <a:off x="368640" y="1076040"/>
              <a:ext cx="8019360" cy="112962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dirty="0">
                  <a:solidFill>
                    <a:srgbClr val="575E75"/>
                  </a:solidFill>
                  <a:latin typeface="メイリオ"/>
                  <a:ea typeface="メイリオ"/>
                </a:rPr>
                <a:t>そくていけっかが</a:t>
              </a:r>
              <a:r>
                <a:rPr lang="en-US" sz="1800" b="0" strike="noStrike" spc="-1" dirty="0">
                  <a:solidFill>
                    <a:srgbClr val="575E75"/>
                  </a:solidFill>
                  <a:latin typeface="メイリオ"/>
                  <a:ea typeface="メイリオ"/>
                </a:rPr>
                <a:t>30</a:t>
              </a:r>
              <a:r>
                <a:rPr lang="ja-JP" sz="1800" b="0" strike="noStrike" spc="-1" dirty="0">
                  <a:solidFill>
                    <a:srgbClr val="575E75"/>
                  </a:solidFill>
                  <a:latin typeface="メイリオ"/>
                  <a:ea typeface="メイリオ"/>
                </a:rPr>
                <a:t>よりおおきいばあいはうごきをとめ、</a:t>
              </a:r>
              <a:endParaRPr lang="en-US" sz="1800" b="0" strike="noStrike" spc="-1" dirty="0">
                <a:latin typeface="Arial"/>
              </a:endParaRPr>
            </a:p>
            <a:p>
              <a:pPr>
                <a:lnSpc>
                  <a:spcPct val="200000"/>
                </a:lnSpc>
              </a:pPr>
              <a:r>
                <a:rPr lang="ja-JP" sz="1800" b="0" strike="noStrike" spc="-1" dirty="0">
                  <a:solidFill>
                    <a:srgbClr val="575E75"/>
                  </a:solidFill>
                  <a:latin typeface="メイリオ"/>
                  <a:ea typeface="メイリオ"/>
                </a:rPr>
                <a:t>それいがいのときは　　　　　</a:t>
              </a: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　　　　　</a:t>
              </a:r>
              <a:r>
                <a:rPr lang="en-US" altLang="ja-JP" sz="1800" b="0" strike="noStrike" spc="-1" dirty="0">
                  <a:solidFill>
                    <a:srgbClr val="575E75"/>
                  </a:solidFill>
                  <a:latin typeface="メイリオ"/>
                  <a:ea typeface="メイリオ"/>
                </a:rPr>
                <a:t>   </a:t>
              </a:r>
              <a:r>
                <a:rPr lang="ja-JP" sz="1800" b="0" strike="noStrike" spc="-1" dirty="0">
                  <a:solidFill>
                    <a:srgbClr val="575E75"/>
                  </a:solidFill>
                  <a:latin typeface="メイリオ"/>
                  <a:ea typeface="メイリオ"/>
                </a:rPr>
                <a:t>ようにします。</a:t>
              </a:r>
              <a:endParaRPr lang="en-US" sz="1800" b="0" strike="noStrike" spc="-1" dirty="0">
                <a:latin typeface="Arial"/>
              </a:endParaRPr>
            </a:p>
          </p:txBody>
        </p:sp>
        <p:pic>
          <p:nvPicPr>
            <p:cNvPr id="831" name="図 5"/>
            <p:cNvPicPr/>
            <p:nvPr/>
          </p:nvPicPr>
          <p:blipFill>
            <a:blip r:embed="rId12"/>
            <a:stretch/>
          </p:blipFill>
          <p:spPr>
            <a:xfrm>
              <a:off x="2589269" y="1738523"/>
              <a:ext cx="3457465" cy="567907"/>
            </a:xfrm>
            <a:prstGeom prst="rect">
              <a:avLst/>
            </a:prstGeom>
            <a:ln w="0">
              <a:noFill/>
            </a:ln>
          </p:spPr>
        </p:pic>
      </p:grpSp>
      <p:grpSp>
        <p:nvGrpSpPr>
          <p:cNvPr id="832" name="グループ化 134"/>
          <p:cNvGrpSpPr/>
          <p:nvPr/>
        </p:nvGrpSpPr>
        <p:grpSpPr>
          <a:xfrm>
            <a:off x="951480" y="3017160"/>
            <a:ext cx="8054502" cy="3654720"/>
            <a:chOff x="939875" y="3044880"/>
            <a:chExt cx="8054502" cy="3654720"/>
          </a:xfrm>
        </p:grpSpPr>
        <p:sp>
          <p:nvSpPr>
            <p:cNvPr id="833" name="正方形/長方形 135"/>
            <p:cNvSpPr/>
            <p:nvPr/>
          </p:nvSpPr>
          <p:spPr>
            <a:xfrm>
              <a:off x="1209385" y="3044880"/>
              <a:ext cx="3071375" cy="470880"/>
            </a:xfrm>
            <a:prstGeom prst="rect">
              <a:avLst/>
            </a:prstGeom>
            <a:solidFill>
              <a:schemeClr val="accent2">
                <a:lumMod val="75000"/>
              </a:schemeClr>
            </a:solidFill>
            <a:ln>
              <a:noFill/>
            </a:ln>
          </p:spPr>
          <p:style>
            <a:lnRef idx="2">
              <a:schemeClr val="accent5">
                <a:shade val="50000"/>
              </a:schemeClr>
            </a:lnRef>
            <a:fillRef idx="1">
              <a:schemeClr val="accent5"/>
            </a:fillRef>
            <a:effectRef idx="0">
              <a:schemeClr val="accent5"/>
            </a:effectRef>
            <a:fontRef idx="minor"/>
          </p:style>
        </p:sp>
        <p:sp>
          <p:nvSpPr>
            <p:cNvPr id="834" name="正方形/長方形 136"/>
            <p:cNvSpPr/>
            <p:nvPr/>
          </p:nvSpPr>
          <p:spPr>
            <a:xfrm>
              <a:off x="1209385" y="3699222"/>
              <a:ext cx="2978135" cy="433440"/>
            </a:xfrm>
            <a:prstGeom prst="rect">
              <a:avLst/>
            </a:prstGeom>
            <a:solidFill>
              <a:schemeClr val="accent2">
                <a:lumMod val="75000"/>
              </a:schemeClr>
            </a:solidFill>
            <a:ln>
              <a:noFill/>
            </a:ln>
          </p:spPr>
          <p:style>
            <a:lnRef idx="2">
              <a:schemeClr val="accent5">
                <a:shade val="50000"/>
              </a:schemeClr>
            </a:lnRef>
            <a:fillRef idx="1">
              <a:schemeClr val="accent5"/>
            </a:fillRef>
            <a:effectRef idx="0">
              <a:schemeClr val="accent5"/>
            </a:effectRef>
            <a:fontRef idx="minor"/>
          </p:style>
        </p:sp>
        <p:grpSp>
          <p:nvGrpSpPr>
            <p:cNvPr id="835" name="グループ化 137"/>
            <p:cNvGrpSpPr/>
            <p:nvPr/>
          </p:nvGrpSpPr>
          <p:grpSpPr>
            <a:xfrm>
              <a:off x="939875" y="4549320"/>
              <a:ext cx="8054502" cy="2150280"/>
              <a:chOff x="939875" y="4549320"/>
              <a:chExt cx="8054502" cy="2150280"/>
            </a:xfrm>
          </p:grpSpPr>
          <p:sp>
            <p:nvSpPr>
              <p:cNvPr id="836" name="正方形/長方形 138"/>
              <p:cNvSpPr/>
              <p:nvPr/>
            </p:nvSpPr>
            <p:spPr>
              <a:xfrm>
                <a:off x="939875" y="4549320"/>
                <a:ext cx="8054502" cy="2150280"/>
              </a:xfrm>
              <a:prstGeom prst="rect">
                <a:avLst/>
              </a:prstGeom>
              <a:solidFill>
                <a:schemeClr val="accent2">
                  <a:lumMod val="75000"/>
                </a:schemeClr>
              </a:solidFill>
              <a:ln>
                <a:noFill/>
              </a:ln>
            </p:spPr>
            <p:style>
              <a:lnRef idx="2">
                <a:schemeClr val="accent5">
                  <a:shade val="50000"/>
                </a:schemeClr>
              </a:lnRef>
              <a:fillRef idx="1">
                <a:schemeClr val="accent5"/>
              </a:fillRef>
              <a:effectRef idx="0">
                <a:schemeClr val="accent5"/>
              </a:effectRef>
              <a:fontRef idx="minor"/>
            </p:style>
          </p:sp>
          <p:pic>
            <p:nvPicPr>
              <p:cNvPr id="837" name="図 139"/>
              <p:cNvPicPr/>
              <p:nvPr/>
            </p:nvPicPr>
            <p:blipFill>
              <a:blip r:embed="rId11"/>
              <a:stretch/>
            </p:blipFill>
            <p:spPr>
              <a:xfrm>
                <a:off x="5859360" y="5014800"/>
                <a:ext cx="1364040" cy="1032480"/>
              </a:xfrm>
              <a:prstGeom prst="rect">
                <a:avLst/>
              </a:prstGeom>
              <a:ln w="0">
                <a:noFill/>
              </a:ln>
            </p:spPr>
          </p:pic>
          <p:sp>
            <p:nvSpPr>
              <p:cNvPr id="838" name="テキスト ボックス 141"/>
              <p:cNvSpPr/>
              <p:nvPr/>
            </p:nvSpPr>
            <p:spPr>
              <a:xfrm>
                <a:off x="1573560" y="4735440"/>
                <a:ext cx="3715200" cy="146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50000"/>
                  </a:lnSpc>
                </a:pPr>
                <a:r>
                  <a:rPr lang="ja-JP" sz="2000" b="0" strike="noStrike" spc="-1" dirty="0">
                    <a:solidFill>
                      <a:srgbClr val="FFFFFF"/>
                    </a:solidFill>
                    <a:latin typeface="メイリオ"/>
                    <a:ea typeface="メイリオ"/>
                  </a:rPr>
                  <a:t>「うごき」から</a:t>
                </a:r>
                <a:endParaRPr lang="en-US" sz="2000" b="0" strike="noStrike" spc="-1" dirty="0">
                  <a:latin typeface="Arial"/>
                </a:endParaRPr>
              </a:p>
              <a:p>
                <a:pPr algn="ctr">
                  <a:lnSpc>
                    <a:spcPct val="150000"/>
                  </a:lnSpc>
                </a:pPr>
                <a:r>
                  <a:rPr lang="ja-JP" sz="2000" b="0" strike="noStrike" spc="-1" dirty="0">
                    <a:solidFill>
                      <a:srgbClr val="FFFFFF"/>
                    </a:solidFill>
                    <a:latin typeface="メイリオ"/>
                    <a:ea typeface="メイリオ"/>
                  </a:rPr>
                  <a:t>じょうけんにあてはまる</a:t>
                </a:r>
                <a:endParaRPr lang="en-US" sz="2000" b="0" strike="noStrike" spc="-1" dirty="0">
                  <a:latin typeface="Arial"/>
                </a:endParaRPr>
              </a:p>
              <a:p>
                <a:pPr algn="ctr">
                  <a:lnSpc>
                    <a:spcPct val="150000"/>
                  </a:lnSpc>
                </a:pPr>
                <a:r>
                  <a:rPr lang="ja-JP" sz="2000" b="0" strike="noStrike" spc="-1" dirty="0">
                    <a:solidFill>
                      <a:srgbClr val="FFFFFF"/>
                    </a:solidFill>
                    <a:latin typeface="メイリオ"/>
                    <a:ea typeface="メイリオ"/>
                  </a:rPr>
                  <a:t>ブロックをえらぼう！</a:t>
                </a:r>
                <a:endParaRPr lang="en-US" sz="2000" b="0" strike="noStrike" spc="-1" dirty="0">
                  <a:latin typeface="Arial"/>
                </a:endParaRPr>
              </a:p>
            </p:txBody>
          </p:sp>
        </p:grpSp>
      </p:grpSp>
      <p:sp>
        <p:nvSpPr>
          <p:cNvPr id="839" name="直線矢印コネクタ 63"/>
          <p:cNvSpPr/>
          <p:nvPr/>
        </p:nvSpPr>
        <p:spPr>
          <a:xfrm>
            <a:off x="941760" y="3990960"/>
            <a:ext cx="50112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840" name="コネクタ: カギ線 66"/>
          <p:cNvSpPr/>
          <p:nvPr/>
        </p:nvSpPr>
        <p:spPr>
          <a:xfrm flipV="1">
            <a:off x="950760" y="3402720"/>
            <a:ext cx="490320" cy="354600"/>
          </a:xfrm>
          <a:prstGeom prst="bentConnector3">
            <a:avLst>
              <a:gd name="adj1" fmla="val 33752"/>
            </a:avLst>
          </a:pr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4" presetClass="exit" presetSubtype="10" fill="hold" nodeType="clickEffect">
                                  <p:stCondLst>
                                    <p:cond delay="0"/>
                                  </p:stCondLst>
                                  <p:childTnLst>
                                    <p:animEffect transition="out" filter="randombar(horizontal)">
                                      <p:cBhvr additive="repl">
                                        <p:cTn id="6" dur="500"/>
                                        <p:tgtEl>
                                          <p:spTgt spid="823"/>
                                        </p:tgtEl>
                                      </p:cBhvr>
                                    </p:animEffect>
                                    <p:set>
                                      <p:cBhvr>
                                        <p:cTn id="7" dur="1" fill="hold">
                                          <p:stCondLst>
                                            <p:cond delay="499"/>
                                          </p:stCondLst>
                                        </p:cTn>
                                        <p:tgtEl>
                                          <p:spTgt spid="82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nodeType="clickEffect">
                                  <p:stCondLst>
                                    <p:cond delay="0"/>
                                  </p:stCondLst>
                                  <p:childTnLst>
                                    <p:animEffect transition="out" filter="randombar(horizontal)">
                                      <p:cBhvr additive="repl">
                                        <p:cTn id="11" dur="500"/>
                                        <p:tgtEl>
                                          <p:spTgt spid="832"/>
                                        </p:tgtEl>
                                      </p:cBhvr>
                                    </p:animEffect>
                                    <p:set>
                                      <p:cBhvr>
                                        <p:cTn id="12" dur="1" fill="hold">
                                          <p:stCondLst>
                                            <p:cond delay="499"/>
                                          </p:stCondLst>
                                        </p:cTn>
                                        <p:tgtEl>
                                          <p:spTgt spid="8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1" name="図 3"/>
          <p:cNvPicPr/>
          <p:nvPr/>
        </p:nvPicPr>
        <p:blipFill>
          <a:blip r:embed="rId2"/>
          <a:stretch/>
        </p:blipFill>
        <p:spPr>
          <a:xfrm>
            <a:off x="334800" y="3634920"/>
            <a:ext cx="3960360" cy="1623240"/>
          </a:xfrm>
          <a:prstGeom prst="rect">
            <a:avLst/>
          </a:prstGeom>
          <a:ln w="0">
            <a:noFill/>
          </a:ln>
        </p:spPr>
      </p:pic>
      <p:pic>
        <p:nvPicPr>
          <p:cNvPr id="842" name="図 6"/>
          <p:cNvPicPr/>
          <p:nvPr/>
        </p:nvPicPr>
        <p:blipFill>
          <a:blip r:embed="rId3"/>
          <a:stretch/>
        </p:blipFill>
        <p:spPr>
          <a:xfrm>
            <a:off x="334800" y="1604880"/>
            <a:ext cx="2376000" cy="1822680"/>
          </a:xfrm>
          <a:prstGeom prst="rect">
            <a:avLst/>
          </a:prstGeom>
          <a:ln w="0">
            <a:noFill/>
          </a:ln>
        </p:spPr>
      </p:pic>
      <p:sp>
        <p:nvSpPr>
          <p:cNvPr id="843"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かんがえてみよう！</a:t>
            </a:r>
            <a:endParaRPr lang="en-US" sz="2700" b="0" strike="noStrike" spc="-1">
              <a:latin typeface="Arial"/>
            </a:endParaRPr>
          </a:p>
        </p:txBody>
      </p:sp>
      <p:sp>
        <p:nvSpPr>
          <p:cNvPr id="844" name="正方形/長方形 78"/>
          <p:cNvSpPr/>
          <p:nvPr/>
        </p:nvSpPr>
        <p:spPr>
          <a:xfrm>
            <a:off x="538200" y="2859840"/>
            <a:ext cx="1156680" cy="30024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p:style>
      </p:sp>
      <p:grpSp>
        <p:nvGrpSpPr>
          <p:cNvPr id="845" name="グループ化 80"/>
          <p:cNvGrpSpPr/>
          <p:nvPr/>
        </p:nvGrpSpPr>
        <p:grpSpPr>
          <a:xfrm>
            <a:off x="106920" y="925380"/>
            <a:ext cx="4555800" cy="775800"/>
            <a:chOff x="303120" y="940320"/>
            <a:chExt cx="4555800" cy="775800"/>
          </a:xfrm>
        </p:grpSpPr>
        <p:sp>
          <p:nvSpPr>
            <p:cNvPr id="846" name="テキスト ボックス 83"/>
            <p:cNvSpPr/>
            <p:nvPr/>
          </p:nvSpPr>
          <p:spPr>
            <a:xfrm>
              <a:off x="303120" y="977400"/>
              <a:ext cx="4555800" cy="575627"/>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つくったブロックを　　　　　</a:t>
              </a:r>
              <a:r>
                <a:rPr lang="ja-JP" altLang="en-US" sz="1800" b="0" strike="noStrike" spc="-1">
                  <a:solidFill>
                    <a:srgbClr val="575E75"/>
                  </a:solidFill>
                  <a:latin typeface="メイリオ"/>
                  <a:ea typeface="メイリオ"/>
                </a:rPr>
                <a:t>に</a:t>
              </a:r>
              <a:r>
                <a:rPr lang="ja-JP" sz="1800" b="0" strike="noStrike" spc="-1">
                  <a:solidFill>
                    <a:srgbClr val="575E75"/>
                  </a:solidFill>
                  <a:latin typeface="メイリオ"/>
                  <a:ea typeface="メイリオ"/>
                </a:rPr>
                <a:t>いれる。</a:t>
              </a:r>
              <a:endParaRPr lang="en-US" sz="1800" b="0" strike="noStrike" spc="-1" dirty="0">
                <a:latin typeface="Arial"/>
              </a:endParaRPr>
            </a:p>
          </p:txBody>
        </p:sp>
        <p:pic>
          <p:nvPicPr>
            <p:cNvPr id="847" name="図 85"/>
            <p:cNvPicPr/>
            <p:nvPr/>
          </p:nvPicPr>
          <p:blipFill>
            <a:blip r:embed="rId4"/>
            <a:stretch/>
          </p:blipFill>
          <p:spPr>
            <a:xfrm>
              <a:off x="2459880" y="940320"/>
              <a:ext cx="1062994" cy="775800"/>
            </a:xfrm>
            <a:prstGeom prst="rect">
              <a:avLst/>
            </a:prstGeom>
            <a:ln w="0">
              <a:noFill/>
            </a:ln>
          </p:spPr>
        </p:pic>
      </p:grpSp>
      <p:sp>
        <p:nvSpPr>
          <p:cNvPr id="848" name="直線矢印コネクタ 88"/>
          <p:cNvSpPr/>
          <p:nvPr/>
        </p:nvSpPr>
        <p:spPr>
          <a:xfrm flipH="1" flipV="1">
            <a:off x="1694880" y="3134160"/>
            <a:ext cx="459360" cy="49788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849" name="正方形/長方形 98"/>
          <p:cNvSpPr/>
          <p:nvPr/>
        </p:nvSpPr>
        <p:spPr>
          <a:xfrm>
            <a:off x="308079" y="3634919"/>
            <a:ext cx="3970881" cy="1700069"/>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p:style>
      </p:sp>
      <p:sp>
        <p:nvSpPr>
          <p:cNvPr id="850" name="テキスト ボックス 105"/>
          <p:cNvSpPr/>
          <p:nvPr/>
        </p:nvSpPr>
        <p:spPr>
          <a:xfrm>
            <a:off x="538200" y="5382149"/>
            <a:ext cx="8622720" cy="88725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285840" indent="-285840">
              <a:lnSpc>
                <a:spcPct val="150000"/>
              </a:lnSpc>
              <a:buClr>
                <a:srgbClr val="575E75"/>
              </a:buClr>
              <a:buFont typeface="Wingdings" charset="2"/>
              <a:buChar char=""/>
            </a:pPr>
            <a:r>
              <a:rPr lang="ja-JP" sz="1800" b="0" strike="noStrike" spc="-1" dirty="0">
                <a:solidFill>
                  <a:srgbClr val="575E75"/>
                </a:solidFill>
                <a:latin typeface="メイリオ"/>
                <a:ea typeface="メイリオ"/>
              </a:rPr>
              <a:t>プログラムをほぞんしよう！</a:t>
            </a:r>
            <a:endParaRPr lang="en-US" altLang="ja-JP" sz="1800" b="0" strike="noStrike" spc="-1" dirty="0">
              <a:solidFill>
                <a:srgbClr val="575E75"/>
              </a:solidFill>
              <a:latin typeface="メイリオ"/>
              <a:ea typeface="メイリオ"/>
            </a:endParaRPr>
          </a:p>
          <a:p>
            <a:pPr>
              <a:lnSpc>
                <a:spcPct val="150000"/>
              </a:lnSpc>
              <a:buClr>
                <a:srgbClr val="575E75"/>
              </a:buClr>
            </a:pPr>
            <a:r>
              <a:rPr lang="en-US" altLang="ja-JP" spc="-1" dirty="0">
                <a:solidFill>
                  <a:srgbClr val="575E75"/>
                </a:solidFill>
                <a:latin typeface="メイリオ"/>
                <a:ea typeface="メイリオ"/>
              </a:rPr>
              <a:t> </a:t>
            </a:r>
            <a:r>
              <a:rPr lang="ja-JP" sz="1800" b="0" strike="noStrike" spc="-1" dirty="0">
                <a:solidFill>
                  <a:srgbClr val="575E75"/>
                </a:solidFill>
                <a:latin typeface="メイリオ"/>
                <a:ea typeface="メイリオ"/>
              </a:rPr>
              <a:t>（ファイルめい：「（じぶんのなまえ）ステップアップほそく</a:t>
            </a:r>
            <a:r>
              <a:rPr lang="en-US" sz="1800" b="0" strike="noStrike" spc="-1" dirty="0">
                <a:solidFill>
                  <a:srgbClr val="575E75"/>
                </a:solidFill>
                <a:latin typeface="メイリオ"/>
                <a:ea typeface="メイリオ"/>
              </a:rPr>
              <a:t>2</a:t>
            </a:r>
            <a:r>
              <a:rPr lang="ja-JP" sz="1800" b="0" strike="noStrike" spc="-1" dirty="0">
                <a:solidFill>
                  <a:srgbClr val="575E75"/>
                </a:solidFill>
                <a:latin typeface="メイリオ"/>
                <a:ea typeface="メイリオ"/>
              </a:rPr>
              <a:t>」）</a:t>
            </a:r>
            <a:endParaRPr lang="en-US" sz="1800" b="0" strike="noStrike" spc="-1" dirty="0">
              <a:latin typeface="Arial"/>
            </a:endParaRPr>
          </a:p>
        </p:txBody>
      </p:sp>
      <p:grpSp>
        <p:nvGrpSpPr>
          <p:cNvPr id="851" name="グループ化 115"/>
          <p:cNvGrpSpPr/>
          <p:nvPr/>
        </p:nvGrpSpPr>
        <p:grpSpPr>
          <a:xfrm>
            <a:off x="519840" y="6234840"/>
            <a:ext cx="8259480" cy="638280"/>
            <a:chOff x="519840" y="6234840"/>
            <a:chExt cx="8259480" cy="638280"/>
          </a:xfrm>
        </p:grpSpPr>
        <p:sp>
          <p:nvSpPr>
            <p:cNvPr id="852" name="テキスト ボックス 116"/>
            <p:cNvSpPr/>
            <p:nvPr/>
          </p:nvSpPr>
          <p:spPr>
            <a:xfrm>
              <a:off x="519840" y="6234840"/>
              <a:ext cx="825948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285840" indent="-285840">
                <a:lnSpc>
                  <a:spcPct val="200000"/>
                </a:lnSpc>
                <a:buClr>
                  <a:srgbClr val="575E75"/>
                </a:buClr>
                <a:buFont typeface="Wingdings" charset="2"/>
                <a:buChar char=""/>
              </a:pPr>
              <a:r>
                <a:rPr lang="en-US" sz="1800" b="0" strike="noStrike" spc="-1" dirty="0">
                  <a:solidFill>
                    <a:srgbClr val="575E75"/>
                  </a:solidFill>
                  <a:latin typeface="メイリオ"/>
                  <a:ea typeface="メイリオ"/>
                </a:rPr>
                <a:t>Codey</a:t>
              </a:r>
              <a:r>
                <a:rPr lang="ja-JP" sz="1800" b="0" strike="noStrike" spc="-1" dirty="0">
                  <a:solidFill>
                    <a:srgbClr val="575E75"/>
                  </a:solidFill>
                  <a:latin typeface="メイリオ"/>
                  <a:ea typeface="メイリオ"/>
                </a:rPr>
                <a:t>にアップロードして、うごくかたしかめてみよう！</a:t>
              </a:r>
              <a:endParaRPr lang="en-US" sz="1800" b="0" strike="noStrike" spc="-1" dirty="0">
                <a:latin typeface="Arial"/>
              </a:endParaRPr>
            </a:p>
          </p:txBody>
        </p:sp>
        <p:sp>
          <p:nvSpPr>
            <p:cNvPr id="853" name="テキスト ボックス 124"/>
            <p:cNvSpPr/>
            <p:nvPr/>
          </p:nvSpPr>
          <p:spPr>
            <a:xfrm>
              <a:off x="750960" y="6316560"/>
              <a:ext cx="1079640" cy="249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ja-JP" sz="1050" b="0" strike="noStrike" spc="-1">
                  <a:solidFill>
                    <a:srgbClr val="575E75"/>
                  </a:solidFill>
                  <a:latin typeface="メイリオ"/>
                  <a:ea typeface="メイリオ"/>
                </a:rPr>
                <a:t>コーディ</a:t>
              </a:r>
              <a:endParaRPr lang="en-US" sz="1050" b="0" strike="noStrike" spc="-1">
                <a:latin typeface="Arial"/>
              </a:endParaRPr>
            </a:p>
          </p:txBody>
        </p:sp>
      </p:grpSp>
      <p:sp>
        <p:nvSpPr>
          <p:cNvPr id="854" name="矢印: 右 132"/>
          <p:cNvSpPr/>
          <p:nvPr/>
        </p:nvSpPr>
        <p:spPr>
          <a:xfrm>
            <a:off x="3210840" y="2324855"/>
            <a:ext cx="644760" cy="655560"/>
          </a:xfrm>
          <a:prstGeom prst="rightArrow">
            <a:avLst>
              <a:gd name="adj1" fmla="val 50000"/>
              <a:gd name="adj2" fmla="val 50000"/>
            </a:avLst>
          </a:prstGeom>
          <a:solidFill>
            <a:srgbClr val="85D4E7"/>
          </a:solidFill>
          <a:ln w="38100">
            <a:noFill/>
          </a:ln>
        </p:spPr>
        <p:style>
          <a:lnRef idx="2">
            <a:schemeClr val="accent2">
              <a:shade val="50000"/>
            </a:schemeClr>
          </a:lnRef>
          <a:fillRef idx="1">
            <a:schemeClr val="accent2"/>
          </a:fillRef>
          <a:effectRef idx="0">
            <a:schemeClr val="accent2"/>
          </a:effectRef>
          <a:fontRef idx="minor"/>
        </p:style>
      </p:sp>
      <p:pic>
        <p:nvPicPr>
          <p:cNvPr id="855" name="図 8"/>
          <p:cNvPicPr/>
          <p:nvPr/>
        </p:nvPicPr>
        <p:blipFill>
          <a:blip r:embed="rId5"/>
          <a:stretch/>
        </p:blipFill>
        <p:spPr>
          <a:xfrm>
            <a:off x="4295160" y="1814835"/>
            <a:ext cx="4786479" cy="3505320"/>
          </a:xfrm>
          <a:prstGeom prst="rect">
            <a:avLst/>
          </a:prstGeom>
          <a:ln w="0">
            <a:noFill/>
          </a:ln>
        </p:spPr>
      </p:pic>
      <p:sp>
        <p:nvSpPr>
          <p:cNvPr id="856" name="吹き出し: 角を丸めた四角形 59"/>
          <p:cNvSpPr/>
          <p:nvPr/>
        </p:nvSpPr>
        <p:spPr>
          <a:xfrm>
            <a:off x="4416480" y="95794"/>
            <a:ext cx="4691880" cy="1233775"/>
          </a:xfrm>
          <a:prstGeom prst="wedgeRoundRectCallout">
            <a:avLst>
              <a:gd name="adj1" fmla="val 48691"/>
              <a:gd name="adj2" fmla="val 32708"/>
              <a:gd name="adj3" fmla="val 16667"/>
            </a:avLst>
          </a:prstGeom>
          <a:noFill/>
          <a:ln w="19050">
            <a:solidFill>
              <a:srgbClr val="067F9C"/>
            </a:solidFill>
            <a:round/>
          </a:ln>
        </p:spPr>
        <p:style>
          <a:lnRef idx="0">
            <a:scrgbClr r="0" g="0" b="0"/>
          </a:lnRef>
          <a:fillRef idx="0">
            <a:scrgbClr r="0" g="0" b="0"/>
          </a:fillRef>
          <a:effectRef idx="0">
            <a:scrgbClr r="0" g="0" b="0"/>
          </a:effectRef>
          <a:fontRef idx="minor"/>
        </p:style>
      </p:sp>
      <p:grpSp>
        <p:nvGrpSpPr>
          <p:cNvPr id="857" name="グループ化 33"/>
          <p:cNvGrpSpPr/>
          <p:nvPr/>
        </p:nvGrpSpPr>
        <p:grpSpPr>
          <a:xfrm>
            <a:off x="4384080" y="173880"/>
            <a:ext cx="5934600" cy="1063080"/>
            <a:chOff x="4384080" y="173880"/>
            <a:chExt cx="5934600" cy="1063080"/>
          </a:xfrm>
        </p:grpSpPr>
        <p:sp>
          <p:nvSpPr>
            <p:cNvPr id="858" name="テキスト ボックス 34"/>
            <p:cNvSpPr/>
            <p:nvPr/>
          </p:nvSpPr>
          <p:spPr>
            <a:xfrm>
              <a:off x="4398120" y="173880"/>
              <a:ext cx="5920560" cy="1063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en-US" sz="1600" b="0" strike="noStrike" spc="-1">
                  <a:solidFill>
                    <a:srgbClr val="575E75"/>
                  </a:solidFill>
                  <a:latin typeface="メイリオ"/>
                  <a:ea typeface="メイリオ"/>
                </a:rPr>
                <a:t>Codey</a:t>
              </a:r>
              <a:r>
                <a:rPr lang="ja-JP" sz="1600" b="0" strike="noStrike" spc="-1">
                  <a:solidFill>
                    <a:srgbClr val="575E75"/>
                  </a:solidFill>
                  <a:latin typeface="メイリオ"/>
                  <a:ea typeface="メイリオ"/>
                </a:rPr>
                <a:t>のせきがいせんセンサーのむきを</a:t>
              </a:r>
              <a:endParaRPr lang="en-US" sz="1600" b="0" strike="noStrike" spc="-1">
                <a:latin typeface="Arial"/>
              </a:endParaRPr>
            </a:p>
            <a:p>
              <a:pPr>
                <a:lnSpc>
                  <a:spcPct val="200000"/>
                </a:lnSpc>
              </a:pPr>
              <a:r>
                <a:rPr lang="ja-JP" sz="1600" b="0" strike="noStrike" spc="-1">
                  <a:solidFill>
                    <a:srgbClr val="575E75"/>
                  </a:solidFill>
                  <a:latin typeface="メイリオ"/>
                  <a:ea typeface="メイリオ"/>
                </a:rPr>
                <a:t>しょうめんにしてから、プログラムをうごかそう！</a:t>
              </a:r>
              <a:endParaRPr lang="en-US" sz="1600" b="0" strike="noStrike" spc="-1">
                <a:latin typeface="Arial"/>
              </a:endParaRPr>
            </a:p>
          </p:txBody>
        </p:sp>
        <p:sp>
          <p:nvSpPr>
            <p:cNvPr id="859" name="テキスト ボックス 35"/>
            <p:cNvSpPr/>
            <p:nvPr/>
          </p:nvSpPr>
          <p:spPr>
            <a:xfrm>
              <a:off x="4384080" y="198720"/>
              <a:ext cx="871200" cy="211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ja-JP" sz="800" b="0" strike="noStrike" spc="-1">
                  <a:solidFill>
                    <a:srgbClr val="575E75"/>
                  </a:solidFill>
                  <a:latin typeface="メイリオ"/>
                  <a:ea typeface="メイリオ"/>
                </a:rPr>
                <a:t>コーディ</a:t>
              </a:r>
              <a:endParaRPr lang="en-US" sz="800" b="0" strike="noStrike" spc="-1">
                <a:latin typeface="Arial"/>
              </a:endParaRPr>
            </a:p>
          </p:txBody>
        </p:sp>
      </p:grpSp>
      <p:grpSp>
        <p:nvGrpSpPr>
          <p:cNvPr id="860" name="グループ化 9"/>
          <p:cNvGrpSpPr/>
          <p:nvPr/>
        </p:nvGrpSpPr>
        <p:grpSpPr>
          <a:xfrm>
            <a:off x="6178680" y="1164960"/>
            <a:ext cx="1215720" cy="1269360"/>
            <a:chOff x="6178680" y="1164960"/>
            <a:chExt cx="1215720" cy="1269360"/>
          </a:xfrm>
        </p:grpSpPr>
        <p:sp>
          <p:nvSpPr>
            <p:cNvPr id="861" name="図 37"/>
            <p:cNvSpPr/>
            <p:nvPr/>
          </p:nvSpPr>
          <p:spPr>
            <a:xfrm>
              <a:off x="6178680" y="1164960"/>
              <a:ext cx="1215720" cy="1269360"/>
            </a:xfrm>
            <a:prstGeom prst="roundRect">
              <a:avLst>
                <a:gd name="adj" fmla="val 16667"/>
              </a:avLst>
            </a:prstGeom>
            <a:blipFill rotWithShape="0">
              <a:blip r:embed="rId6"/>
              <a:srcRect/>
              <a:stretch/>
            </a:blipFill>
            <a:ln w="0">
              <a:noFill/>
            </a:ln>
            <a:effectLst>
              <a:outerShdw blurRad="76320" dist="38073" dir="7800819"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style>
            <a:lnRef idx="0">
              <a:scrgbClr r="0" g="0" b="0"/>
            </a:lnRef>
            <a:fillRef idx="0">
              <a:scrgbClr r="0" g="0" b="0"/>
            </a:fillRef>
            <a:effectRef idx="0">
              <a:scrgbClr r="0" g="0" b="0"/>
            </a:effectRef>
            <a:fontRef idx="minor"/>
          </p:style>
        </p:sp>
        <p:sp>
          <p:nvSpPr>
            <p:cNvPr id="862" name="フリーフォーム: 図形 90"/>
            <p:cNvSpPr/>
            <p:nvPr/>
          </p:nvSpPr>
          <p:spPr>
            <a:xfrm rot="14829600" flipV="1">
              <a:off x="7027200" y="1579320"/>
              <a:ext cx="221760" cy="50760"/>
            </a:xfrm>
            <a:custGeom>
              <a:avLst/>
              <a:gdLst/>
              <a:ahLst/>
              <a:cxnLst/>
              <a:rect l="l" t="t" r="r" b="b"/>
              <a:pathLst>
                <a:path w="5126880" h="528584">
                  <a:moveTo>
                    <a:pt x="1" y="419286"/>
                  </a:moveTo>
                  <a:cubicBezTo>
                    <a:pt x="2038597" y="-326430"/>
                    <a:pt x="3190767" y="57988"/>
                    <a:pt x="5126883" y="528584"/>
                  </a:cubicBezTo>
                </a:path>
              </a:pathLst>
            </a:custGeom>
            <a:noFill/>
            <a:ln w="38100">
              <a:solidFill>
                <a:srgbClr val="FF0000"/>
              </a:solidFill>
              <a:tailEnd type="triangle" w="med" len="med"/>
            </a:ln>
          </p:spPr>
          <p:style>
            <a:lnRef idx="2">
              <a:schemeClr val="accent1">
                <a:shade val="50000"/>
              </a:schemeClr>
            </a:lnRef>
            <a:fillRef idx="1">
              <a:schemeClr val="accent1"/>
            </a:fillRef>
            <a:effectRef idx="0">
              <a:schemeClr val="accent1"/>
            </a:effectRef>
            <a:fontRef idx="minor"/>
          </p:style>
        </p:sp>
      </p:grpSp>
      <p:grpSp>
        <p:nvGrpSpPr>
          <p:cNvPr id="863" name="グループ化 10"/>
          <p:cNvGrpSpPr/>
          <p:nvPr/>
        </p:nvGrpSpPr>
        <p:grpSpPr>
          <a:xfrm>
            <a:off x="7540200" y="1155600"/>
            <a:ext cx="1215360" cy="1288080"/>
            <a:chOff x="7540200" y="1155600"/>
            <a:chExt cx="1215360" cy="1288080"/>
          </a:xfrm>
        </p:grpSpPr>
        <p:sp>
          <p:nvSpPr>
            <p:cNvPr id="864" name="図 38"/>
            <p:cNvSpPr/>
            <p:nvPr/>
          </p:nvSpPr>
          <p:spPr>
            <a:xfrm>
              <a:off x="7540200" y="1155600"/>
              <a:ext cx="1215360" cy="1288080"/>
            </a:xfrm>
            <a:prstGeom prst="roundRect">
              <a:avLst>
                <a:gd name="adj" fmla="val 16667"/>
              </a:avLst>
            </a:prstGeom>
            <a:blipFill rotWithShape="0">
              <a:blip r:embed="rId7"/>
              <a:srcRect/>
              <a:stretch/>
            </a:blipFill>
            <a:ln w="0">
              <a:noFill/>
            </a:ln>
            <a:effectLst>
              <a:outerShdw blurRad="76320" dist="38073" dir="7800819"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style>
            <a:lnRef idx="0">
              <a:scrgbClr r="0" g="0" b="0"/>
            </a:lnRef>
            <a:fillRef idx="0">
              <a:scrgbClr r="0" g="0" b="0"/>
            </a:fillRef>
            <a:effectRef idx="0">
              <a:scrgbClr r="0" g="0" b="0"/>
            </a:effectRef>
            <a:fontRef idx="minor"/>
          </p:style>
        </p:sp>
        <p:sp>
          <p:nvSpPr>
            <p:cNvPr id="865" name="楕円 91"/>
            <p:cNvSpPr/>
            <p:nvPr/>
          </p:nvSpPr>
          <p:spPr>
            <a:xfrm>
              <a:off x="8081640" y="1968840"/>
              <a:ext cx="444600" cy="26748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p:style>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プレースホルダー 9">
            <a:extLst>
              <a:ext uri="{FF2B5EF4-FFF2-40B4-BE49-F238E27FC236}">
                <a16:creationId xmlns:a16="http://schemas.microsoft.com/office/drawing/2014/main" id="{101AB701-4CDD-45E7-8950-B2D23081F705}"/>
              </a:ext>
            </a:extLst>
          </p:cNvPr>
          <p:cNvPicPr>
            <a:picLocks noGrp="1" noChangeAspect="1"/>
          </p:cNvPicPr>
          <p:nvPr>
            <p:ph type="pic" sz="quarter" idx="13"/>
          </p:nvPr>
        </p:nvPicPr>
        <p:blipFill rotWithShape="1">
          <a:blip r:embed="rId3"/>
          <a:srcRect l="-160038" t="13387" r="2717" b="20676"/>
          <a:stretch/>
        </p:blipFill>
        <p:spPr>
          <a:xfrm>
            <a:off x="0" y="4515035"/>
            <a:ext cx="9144000" cy="2342965"/>
          </a:xfrm>
        </p:spPr>
      </p:pic>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b="1" dirty="0"/>
              <a:t>チャレンジ！</a:t>
            </a:r>
          </a:p>
        </p:txBody>
      </p:sp>
      <p:sp>
        <p:nvSpPr>
          <p:cNvPr id="25" name="テキスト プレースホルダー 24">
            <a:extLst>
              <a:ext uri="{FF2B5EF4-FFF2-40B4-BE49-F238E27FC236}">
                <a16:creationId xmlns:a16="http://schemas.microsoft.com/office/drawing/2014/main" id="{633D7B65-D293-48D5-AA3F-296246F54FAA}"/>
              </a:ext>
            </a:extLst>
          </p:cNvPr>
          <p:cNvSpPr>
            <a:spLocks noGrp="1"/>
          </p:cNvSpPr>
          <p:nvPr>
            <p:ph type="body" idx="1"/>
          </p:nvPr>
        </p:nvSpPr>
        <p:spPr/>
        <p:txBody>
          <a:bodyPr/>
          <a:lstStyle/>
          <a:p>
            <a:r>
              <a:rPr lang="ja-JP" altLang="en-US"/>
              <a:t>ちょっとむずかしいよ！よくかんがえよう</a:t>
            </a:r>
            <a:r>
              <a:rPr lang="ja-JP" altLang="en-US" dirty="0"/>
              <a:t>！</a:t>
            </a:r>
          </a:p>
        </p:txBody>
      </p:sp>
    </p:spTree>
    <p:extLst>
      <p:ext uri="{BB962C8B-B14F-4D97-AF65-F5344CB8AC3E}">
        <p14:creationId xmlns:p14="http://schemas.microsoft.com/office/powerpoint/2010/main" val="41477592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1"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チャレンジ！</a:t>
            </a:r>
            <a:endParaRPr lang="en-US" sz="2700" b="0" strike="noStrike" spc="-1">
              <a:latin typeface="Arial"/>
            </a:endParaRPr>
          </a:p>
        </p:txBody>
      </p:sp>
      <p:sp>
        <p:nvSpPr>
          <p:cNvPr id="872" name="テキスト ボックス 8"/>
          <p:cNvSpPr/>
          <p:nvPr/>
        </p:nvSpPr>
        <p:spPr>
          <a:xfrm>
            <a:off x="4052211" y="2527560"/>
            <a:ext cx="5489177" cy="124504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200000"/>
              </a:lnSpc>
            </a:pPr>
            <a:r>
              <a:rPr lang="ja-JP" altLang="en-US" sz="2000" b="1" spc="-1">
                <a:solidFill>
                  <a:srgbClr val="C00000"/>
                </a:solidFill>
                <a:latin typeface="メイリオ"/>
                <a:ea typeface="メイリオ"/>
              </a:rPr>
              <a:t>そくてい</a:t>
            </a:r>
            <a:r>
              <a:rPr lang="ja-JP" sz="2000" b="1" strike="noStrike" spc="-1">
                <a:solidFill>
                  <a:srgbClr val="C00000"/>
                </a:solidFill>
                <a:latin typeface="メイリオ"/>
                <a:ea typeface="メイリオ"/>
              </a:rPr>
              <a:t>したときの</a:t>
            </a:r>
            <a:r>
              <a:rPr lang="ja-JP" altLang="en-US" sz="2000" b="1" strike="noStrike" spc="-1">
                <a:solidFill>
                  <a:srgbClr val="C00000"/>
                </a:solidFill>
                <a:latin typeface="メイリオ"/>
                <a:ea typeface="メイリオ"/>
              </a:rPr>
              <a:t>うご</a:t>
            </a:r>
            <a:r>
              <a:rPr lang="ja-JP" sz="2000" b="1" strike="noStrike" spc="-1">
                <a:solidFill>
                  <a:srgbClr val="C00000"/>
                </a:solidFill>
                <a:latin typeface="メイリオ"/>
                <a:ea typeface="メイリオ"/>
              </a:rPr>
              <a:t>きを</a:t>
            </a:r>
            <a:r>
              <a:rPr lang="ja-JP" altLang="en-US" sz="2000" b="1" spc="-1">
                <a:solidFill>
                  <a:srgbClr val="C00000"/>
                </a:solidFill>
                <a:latin typeface="メイリオ"/>
                <a:ea typeface="メイリオ"/>
              </a:rPr>
              <a:t>か</a:t>
            </a:r>
            <a:r>
              <a:rPr lang="ja-JP" sz="2000" b="1" strike="noStrike" spc="-1">
                <a:solidFill>
                  <a:srgbClr val="C00000"/>
                </a:solidFill>
                <a:latin typeface="メイリオ"/>
                <a:ea typeface="メイリオ"/>
              </a:rPr>
              <a:t>えてみよう！</a:t>
            </a:r>
            <a:endParaRPr lang="en-US" sz="2000" b="0" strike="noStrike" spc="-1" dirty="0">
              <a:latin typeface="Arial"/>
            </a:endParaRPr>
          </a:p>
          <a:p>
            <a:pPr>
              <a:lnSpc>
                <a:spcPct val="200000"/>
              </a:lnSpc>
            </a:pPr>
            <a:r>
              <a:rPr lang="ja-JP" sz="2000" b="1" strike="noStrike" spc="-1">
                <a:solidFill>
                  <a:srgbClr val="C00000"/>
                </a:solidFill>
                <a:latin typeface="メイリオ"/>
                <a:ea typeface="メイリオ"/>
              </a:rPr>
              <a:t>ボタン</a:t>
            </a:r>
            <a:r>
              <a:rPr lang="en-US" altLang="ja-JP" sz="2000" b="1" strike="noStrike" spc="-1" dirty="0">
                <a:solidFill>
                  <a:srgbClr val="C00000"/>
                </a:solidFill>
                <a:latin typeface="メイリオ"/>
                <a:ea typeface="メイリオ"/>
              </a:rPr>
              <a:t>B</a:t>
            </a:r>
            <a:r>
              <a:rPr lang="ja-JP" sz="2000" b="1" strike="noStrike" spc="-1">
                <a:solidFill>
                  <a:srgbClr val="C00000"/>
                </a:solidFill>
                <a:latin typeface="メイリオ"/>
                <a:ea typeface="メイリオ"/>
              </a:rPr>
              <a:t>を</a:t>
            </a:r>
            <a:r>
              <a:rPr lang="ja-JP" altLang="en-US" sz="2000" b="1" spc="-1">
                <a:solidFill>
                  <a:srgbClr val="C00000"/>
                </a:solidFill>
                <a:latin typeface="メイリオ"/>
                <a:ea typeface="メイリオ"/>
              </a:rPr>
              <a:t>お</a:t>
            </a:r>
            <a:r>
              <a:rPr lang="ja-JP" sz="2000" b="1" strike="noStrike" spc="-1">
                <a:solidFill>
                  <a:srgbClr val="C00000"/>
                </a:solidFill>
                <a:latin typeface="メイリオ"/>
                <a:ea typeface="メイリオ"/>
              </a:rPr>
              <a:t>したら</a:t>
            </a:r>
            <a:r>
              <a:rPr lang="ja-JP" altLang="en-US" sz="2000" b="1" spc="-1">
                <a:solidFill>
                  <a:srgbClr val="C00000"/>
                </a:solidFill>
                <a:latin typeface="メイリオ"/>
                <a:ea typeface="メイリオ"/>
              </a:rPr>
              <a:t>と</a:t>
            </a:r>
            <a:r>
              <a:rPr lang="ja-JP" sz="2000" b="1" strike="noStrike" spc="-1">
                <a:solidFill>
                  <a:srgbClr val="C00000"/>
                </a:solidFill>
                <a:latin typeface="メイリオ"/>
                <a:ea typeface="メイリオ"/>
              </a:rPr>
              <a:t>まるようにしよう！</a:t>
            </a:r>
            <a:endParaRPr lang="en-US" sz="2000" b="0" strike="noStrike" spc="-1" dirty="0">
              <a:latin typeface="Arial"/>
            </a:endParaRPr>
          </a:p>
        </p:txBody>
      </p:sp>
      <p:pic>
        <p:nvPicPr>
          <p:cNvPr id="878" name="図 877">
            <a:hlinkClick r:id="" action="ppaction://media"/>
          </p:cNvPr>
          <p:cNvPicPr/>
          <p:nvPr>
            <a:videoFile r:link="rId2"/>
            <p:extLst>
              <p:ext uri="{DAA4B4D4-6D71-4841-9C94-3DE7FCFB9230}">
                <p14:media xmlns:p14="http://schemas.microsoft.com/office/powerpoint/2010/main" r:embed="rId1"/>
              </p:ext>
            </p:extLst>
          </p:nvPr>
        </p:nvPicPr>
        <p:blipFill>
          <a:blip r:embed="rId4"/>
          <a:stretch>
            <a:fillRect/>
          </a:stretch>
        </p:blipFill>
        <p:spPr>
          <a:xfrm>
            <a:off x="606240" y="1028880"/>
            <a:ext cx="3268440" cy="5811480"/>
          </a:xfrm>
          <a:prstGeom prst="rect">
            <a:avLst/>
          </a:prstGeom>
          <a:ln w="0">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Class="mediacall" fill="hold" nodeType="clickEffect">
                                  <p:stCondLst>
                                    <p:cond delay="0"/>
                                  </p:stCondLst>
                                  <p:childTnLst>
                                    <p:cmd type="call" cmd="playFrom(0.0)">
                                      <p:cBhvr>
                                        <p:cTn id="6" dur="16500" fill="hold"/>
                                        <p:tgtEl>
                                          <p:spTgt spid="878"/>
                                        </p:tgtEl>
                                      </p:cBhvr>
                                    </p:cmd>
                                  </p:childTnLst>
                                </p:cTn>
                              </p:par>
                            </p:childTnLst>
                          </p:cTn>
                        </p:par>
                      </p:childTnLst>
                    </p:cTn>
                  </p:par>
                </p:childTnLst>
              </p:cTn>
              <p:prevCondLst>
                <p:cond evt="onPrev" delay="0">
                  <p:tgtEl>
                    <p:sldTgt/>
                  </p:tgtEl>
                </p:cond>
              </p:prevCondLst>
              <p:nextCondLst>
                <p:cond evt="onNext" delay="0">
                  <p:tgtEl>
                    <p:sldTgt/>
                  </p:tgtEl>
                </p:cond>
              </p:nextCondLst>
            </p:seq>
            <p:seq>
              <p:cTn id="7" restart="whenNotActive" fill="hold" nodeType="interactiveSeq">
                <p:stCondLst>
                  <p:cond evt="onClick" delay="0">
                    <p:tgtEl>
                      <p:spTgt spid="878"/>
                    </p:tgtEl>
                  </p:cond>
                </p:stCondLst>
                <p:childTnLst>
                  <p:par>
                    <p:cTn id="8" fill="hold">
                      <p:stCondLst>
                        <p:cond evt="onClick" delay="0">
                          <p:tgtEl>
                            <p:spTgt spid="878"/>
                          </p:tgtEl>
                        </p:cond>
                      </p:stCondLst>
                      <p:childTnLst>
                        <p:par>
                          <p:cTn id="9" fill="hold">
                            <p:stCondLst>
                              <p:cond delay="0"/>
                            </p:stCondLst>
                            <p:childTnLst>
                              <p:par>
                                <p:cTn id="10" presetClass="mediacall" fill="hold" nodeType="clickEffect">
                                  <p:stCondLst>
                                    <p:cond delay="0"/>
                                  </p:stCondLst>
                                  <p:childTnLst>
                                    <p:cmd type="call" cmd="togglePause">
                                      <p:cBhvr>
                                        <p:cTn id="11" dur="1" fill="hold"/>
                                        <p:tgtEl>
                                          <p:spTgt spid="878"/>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9" name="図 18"/>
          <p:cNvPicPr/>
          <p:nvPr/>
        </p:nvPicPr>
        <p:blipFill>
          <a:blip r:embed="rId2"/>
          <a:stretch/>
        </p:blipFill>
        <p:spPr>
          <a:xfrm>
            <a:off x="768600" y="902335"/>
            <a:ext cx="5966640" cy="5183825"/>
          </a:xfrm>
          <a:prstGeom prst="rect">
            <a:avLst/>
          </a:prstGeom>
          <a:ln w="0">
            <a:noFill/>
          </a:ln>
        </p:spPr>
      </p:pic>
      <p:pic>
        <p:nvPicPr>
          <p:cNvPr id="880" name="図 75"/>
          <p:cNvPicPr/>
          <p:nvPr/>
        </p:nvPicPr>
        <p:blipFill>
          <a:blip r:embed="rId3"/>
          <a:stretch/>
        </p:blipFill>
        <p:spPr>
          <a:xfrm>
            <a:off x="6490440" y="4438080"/>
            <a:ext cx="1118880" cy="806400"/>
          </a:xfrm>
          <a:prstGeom prst="rect">
            <a:avLst/>
          </a:prstGeom>
          <a:ln w="0">
            <a:noFill/>
          </a:ln>
        </p:spPr>
      </p:pic>
      <p:grpSp>
        <p:nvGrpSpPr>
          <p:cNvPr id="881" name="グループ化 56"/>
          <p:cNvGrpSpPr/>
          <p:nvPr/>
        </p:nvGrpSpPr>
        <p:grpSpPr>
          <a:xfrm>
            <a:off x="93960" y="4900320"/>
            <a:ext cx="825120" cy="689400"/>
            <a:chOff x="93960" y="4900320"/>
            <a:chExt cx="825120" cy="689400"/>
          </a:xfrm>
        </p:grpSpPr>
        <p:grpSp>
          <p:nvGrpSpPr>
            <p:cNvPr id="882" name="グループ化 57"/>
            <p:cNvGrpSpPr/>
            <p:nvPr/>
          </p:nvGrpSpPr>
          <p:grpSpPr>
            <a:xfrm>
              <a:off x="93960" y="4946760"/>
              <a:ext cx="825120" cy="623520"/>
              <a:chOff x="93960" y="4946760"/>
              <a:chExt cx="825120" cy="623520"/>
            </a:xfrm>
          </p:grpSpPr>
          <p:pic>
            <p:nvPicPr>
              <p:cNvPr id="883" name="図 59"/>
              <p:cNvPicPr/>
              <p:nvPr/>
            </p:nvPicPr>
            <p:blipFill>
              <a:blip r:embed="rId4"/>
              <a:srcRect l="23024" t="16289" r="22869" b="39229"/>
              <a:stretch/>
            </p:blipFill>
            <p:spPr>
              <a:xfrm>
                <a:off x="240120" y="4946760"/>
                <a:ext cx="406080" cy="340560"/>
              </a:xfrm>
              <a:prstGeom prst="rect">
                <a:avLst/>
              </a:prstGeom>
              <a:ln w="0">
                <a:noFill/>
              </a:ln>
            </p:spPr>
          </p:pic>
          <p:sp>
            <p:nvSpPr>
              <p:cNvPr id="884" name="テキスト ボックス 60"/>
              <p:cNvSpPr/>
              <p:nvPr/>
            </p:nvSpPr>
            <p:spPr>
              <a:xfrm>
                <a:off x="93960" y="5298120"/>
                <a:ext cx="825120" cy="272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200" b="0" strike="noStrike" spc="-1">
                    <a:solidFill>
                      <a:srgbClr val="000000"/>
                    </a:solidFill>
                    <a:latin typeface="Century Gothic"/>
                    <a:ea typeface="DejaVu Sans"/>
                  </a:rPr>
                  <a:t>せいぎょ</a:t>
                </a:r>
                <a:endParaRPr lang="en-US" sz="1200" b="0" strike="noStrike" spc="-1">
                  <a:latin typeface="Arial"/>
                </a:endParaRPr>
              </a:p>
            </p:txBody>
          </p:sp>
        </p:grpSp>
        <p:sp>
          <p:nvSpPr>
            <p:cNvPr id="885" name="四角形: 角を丸くする 77"/>
            <p:cNvSpPr/>
            <p:nvPr/>
          </p:nvSpPr>
          <p:spPr>
            <a:xfrm>
              <a:off x="119160" y="490032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886" name="グループ化 70"/>
          <p:cNvGrpSpPr/>
          <p:nvPr/>
        </p:nvGrpSpPr>
        <p:grpSpPr>
          <a:xfrm>
            <a:off x="16920" y="3393720"/>
            <a:ext cx="1116360" cy="705600"/>
            <a:chOff x="16920" y="3393720"/>
            <a:chExt cx="1116360" cy="705600"/>
          </a:xfrm>
        </p:grpSpPr>
        <p:grpSp>
          <p:nvGrpSpPr>
            <p:cNvPr id="887" name="グループ化 71"/>
            <p:cNvGrpSpPr/>
            <p:nvPr/>
          </p:nvGrpSpPr>
          <p:grpSpPr>
            <a:xfrm>
              <a:off x="16920" y="3477960"/>
              <a:ext cx="1116360" cy="621360"/>
              <a:chOff x="16920" y="3477960"/>
              <a:chExt cx="1116360" cy="621360"/>
            </a:xfrm>
          </p:grpSpPr>
          <p:pic>
            <p:nvPicPr>
              <p:cNvPr id="888" name="図 73"/>
              <p:cNvPicPr/>
              <p:nvPr/>
            </p:nvPicPr>
            <p:blipFill>
              <a:blip r:embed="rId5"/>
              <a:srcRect l="31762" t="20056" r="24968" b="40032"/>
              <a:stretch/>
            </p:blipFill>
            <p:spPr>
              <a:xfrm>
                <a:off x="307800" y="3477960"/>
                <a:ext cx="306720" cy="302040"/>
              </a:xfrm>
              <a:prstGeom prst="rect">
                <a:avLst/>
              </a:prstGeom>
              <a:ln w="0">
                <a:noFill/>
              </a:ln>
            </p:spPr>
          </p:pic>
          <p:sp>
            <p:nvSpPr>
              <p:cNvPr id="889" name="テキスト ボックス 74"/>
              <p:cNvSpPr/>
              <p:nvPr/>
            </p:nvSpPr>
            <p:spPr>
              <a:xfrm>
                <a:off x="16920" y="3842280"/>
                <a:ext cx="1116360" cy="257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100" b="0" strike="noStrike" spc="-1">
                    <a:solidFill>
                      <a:srgbClr val="000000"/>
                    </a:solidFill>
                    <a:latin typeface="Century Gothic"/>
                    <a:ea typeface="DejaVu Sans"/>
                  </a:rPr>
                  <a:t>かんじょう</a:t>
                </a:r>
                <a:endParaRPr lang="en-US" sz="1100" b="0" strike="noStrike" spc="-1">
                  <a:latin typeface="Arial"/>
                </a:endParaRPr>
              </a:p>
            </p:txBody>
          </p:sp>
        </p:grpSp>
        <p:sp>
          <p:nvSpPr>
            <p:cNvPr id="890" name="四角形: 角を丸くする 77"/>
            <p:cNvSpPr/>
            <p:nvPr/>
          </p:nvSpPr>
          <p:spPr>
            <a:xfrm>
              <a:off x="106560" y="339372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891" name="グループ化 61"/>
          <p:cNvGrpSpPr/>
          <p:nvPr/>
        </p:nvGrpSpPr>
        <p:grpSpPr>
          <a:xfrm>
            <a:off x="3738960" y="4784760"/>
            <a:ext cx="1001880" cy="723600"/>
            <a:chOff x="3738960" y="4784760"/>
            <a:chExt cx="1001880" cy="723600"/>
          </a:xfrm>
        </p:grpSpPr>
        <p:grpSp>
          <p:nvGrpSpPr>
            <p:cNvPr id="892" name="グループ化 62"/>
            <p:cNvGrpSpPr/>
            <p:nvPr/>
          </p:nvGrpSpPr>
          <p:grpSpPr>
            <a:xfrm>
              <a:off x="3738960" y="4879080"/>
              <a:ext cx="1001880" cy="629280"/>
              <a:chOff x="3738960" y="4879080"/>
              <a:chExt cx="1001880" cy="629280"/>
            </a:xfrm>
          </p:grpSpPr>
          <p:pic>
            <p:nvPicPr>
              <p:cNvPr id="893" name="図 68"/>
              <p:cNvPicPr/>
              <p:nvPr/>
            </p:nvPicPr>
            <p:blipFill>
              <a:blip r:embed="rId6"/>
              <a:srcRect l="5215" t="15158" r="6085" b="39901"/>
              <a:stretch/>
            </p:blipFill>
            <p:spPr>
              <a:xfrm>
                <a:off x="3838320" y="4879080"/>
                <a:ext cx="665640" cy="333360"/>
              </a:xfrm>
              <a:prstGeom prst="rect">
                <a:avLst/>
              </a:prstGeom>
              <a:ln w="0">
                <a:noFill/>
              </a:ln>
            </p:spPr>
          </p:pic>
          <p:sp>
            <p:nvSpPr>
              <p:cNvPr id="894" name="テキスト ボックス 69"/>
              <p:cNvSpPr/>
              <p:nvPr/>
            </p:nvSpPr>
            <p:spPr>
              <a:xfrm>
                <a:off x="3738960" y="5205600"/>
                <a:ext cx="1001880" cy="30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400" b="0" strike="noStrike" spc="-1">
                    <a:solidFill>
                      <a:srgbClr val="000000"/>
                    </a:solidFill>
                    <a:latin typeface="Century Gothic"/>
                    <a:ea typeface="DejaVu Sans"/>
                  </a:rPr>
                  <a:t>しらべる</a:t>
                </a:r>
                <a:endParaRPr lang="en-US" sz="1400" b="0" strike="noStrike" spc="-1">
                  <a:latin typeface="Arial"/>
                </a:endParaRPr>
              </a:p>
            </p:txBody>
          </p:sp>
        </p:grpSp>
        <p:sp>
          <p:nvSpPr>
            <p:cNvPr id="895" name="四角形: 角を丸くする 77"/>
            <p:cNvSpPr/>
            <p:nvPr/>
          </p:nvSpPr>
          <p:spPr>
            <a:xfrm>
              <a:off x="3843000" y="478476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grpSp>
        <p:nvGrpSpPr>
          <p:cNvPr id="896" name="グループ化 51"/>
          <p:cNvGrpSpPr/>
          <p:nvPr/>
        </p:nvGrpSpPr>
        <p:grpSpPr>
          <a:xfrm>
            <a:off x="4074840" y="3301200"/>
            <a:ext cx="835200" cy="710280"/>
            <a:chOff x="4074840" y="3301200"/>
            <a:chExt cx="835200" cy="710280"/>
          </a:xfrm>
        </p:grpSpPr>
        <p:grpSp>
          <p:nvGrpSpPr>
            <p:cNvPr id="897" name="グループ化 52"/>
            <p:cNvGrpSpPr/>
            <p:nvPr/>
          </p:nvGrpSpPr>
          <p:grpSpPr>
            <a:xfrm>
              <a:off x="4074840" y="3388680"/>
              <a:ext cx="835200" cy="622800"/>
              <a:chOff x="4074840" y="3388680"/>
              <a:chExt cx="835200" cy="622800"/>
            </a:xfrm>
          </p:grpSpPr>
          <p:pic>
            <p:nvPicPr>
              <p:cNvPr id="898" name="図 54"/>
              <p:cNvPicPr/>
              <p:nvPr/>
            </p:nvPicPr>
            <p:blipFill>
              <a:blip r:embed="rId7"/>
              <a:srcRect l="32624" t="15233" r="23892" b="47513"/>
              <a:stretch/>
            </p:blipFill>
            <p:spPr>
              <a:xfrm>
                <a:off x="4305960" y="3388680"/>
                <a:ext cx="294840" cy="284400"/>
              </a:xfrm>
              <a:prstGeom prst="rect">
                <a:avLst/>
              </a:prstGeom>
              <a:ln w="0">
                <a:noFill/>
              </a:ln>
            </p:spPr>
          </p:pic>
          <p:sp>
            <p:nvSpPr>
              <p:cNvPr id="899" name="テキスト ボックス 55"/>
              <p:cNvSpPr/>
              <p:nvPr/>
            </p:nvSpPr>
            <p:spPr>
              <a:xfrm>
                <a:off x="4074840" y="3708720"/>
                <a:ext cx="835200" cy="30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ja-JP" sz="1400" b="0" strike="noStrike" spc="-1">
                    <a:solidFill>
                      <a:srgbClr val="000000"/>
                    </a:solidFill>
                    <a:latin typeface="Century Gothic"/>
                    <a:ea typeface="DejaVu Sans"/>
                  </a:rPr>
                  <a:t>うごき</a:t>
                </a:r>
                <a:endParaRPr lang="en-US" sz="1400" b="0" strike="noStrike" spc="-1">
                  <a:latin typeface="Arial"/>
                </a:endParaRPr>
              </a:p>
            </p:txBody>
          </p:sp>
        </p:grpSp>
        <p:sp>
          <p:nvSpPr>
            <p:cNvPr id="900" name="四角形: 角を丸くする 77"/>
            <p:cNvSpPr/>
            <p:nvPr/>
          </p:nvSpPr>
          <p:spPr>
            <a:xfrm>
              <a:off x="4088880" y="3301200"/>
              <a:ext cx="681120" cy="689400"/>
            </a:xfrm>
            <a:prstGeom prst="roundRect">
              <a:avLst>
                <a:gd name="adj" fmla="val 11777"/>
              </a:avLst>
            </a:prstGeom>
            <a:noFill/>
            <a:ln w="28575">
              <a:solidFill>
                <a:srgbClr val="FF0000"/>
              </a:solidFill>
            </a:ln>
          </p:spPr>
          <p:style>
            <a:lnRef idx="2">
              <a:schemeClr val="accent1">
                <a:shade val="50000"/>
              </a:schemeClr>
            </a:lnRef>
            <a:fillRef idx="1">
              <a:schemeClr val="accent1"/>
            </a:fillRef>
            <a:effectRef idx="0">
              <a:schemeClr val="accent1"/>
            </a:effectRef>
            <a:fontRef idx="minor"/>
          </p:style>
        </p:sp>
      </p:grpSp>
      <p:pic>
        <p:nvPicPr>
          <p:cNvPr id="901" name="図 12"/>
          <p:cNvPicPr/>
          <p:nvPr/>
        </p:nvPicPr>
        <p:blipFill>
          <a:blip r:embed="rId8"/>
          <a:stretch/>
        </p:blipFill>
        <p:spPr>
          <a:xfrm>
            <a:off x="5602320" y="6306840"/>
            <a:ext cx="1596960" cy="487440"/>
          </a:xfrm>
          <a:prstGeom prst="rect">
            <a:avLst/>
          </a:prstGeom>
          <a:ln w="0">
            <a:noFill/>
          </a:ln>
        </p:spPr>
      </p:pic>
      <p:pic>
        <p:nvPicPr>
          <p:cNvPr id="902" name="図 10"/>
          <p:cNvPicPr/>
          <p:nvPr/>
        </p:nvPicPr>
        <p:blipFill>
          <a:blip r:embed="rId9"/>
          <a:stretch/>
        </p:blipFill>
        <p:spPr>
          <a:xfrm>
            <a:off x="6432480" y="5294880"/>
            <a:ext cx="1896840" cy="394200"/>
          </a:xfrm>
          <a:prstGeom prst="rect">
            <a:avLst/>
          </a:prstGeom>
          <a:ln w="0">
            <a:noFill/>
          </a:ln>
        </p:spPr>
      </p:pic>
      <p:pic>
        <p:nvPicPr>
          <p:cNvPr id="903" name="図 2"/>
          <p:cNvPicPr/>
          <p:nvPr/>
        </p:nvPicPr>
        <p:blipFill>
          <a:blip r:embed="rId10"/>
          <a:stretch/>
        </p:blipFill>
        <p:spPr>
          <a:xfrm>
            <a:off x="6681960" y="3105720"/>
            <a:ext cx="897120" cy="439200"/>
          </a:xfrm>
          <a:prstGeom prst="rect">
            <a:avLst/>
          </a:prstGeom>
          <a:ln w="0">
            <a:noFill/>
          </a:ln>
        </p:spPr>
      </p:pic>
      <p:pic>
        <p:nvPicPr>
          <p:cNvPr id="904" name="図 6"/>
          <p:cNvPicPr/>
          <p:nvPr/>
        </p:nvPicPr>
        <p:blipFill>
          <a:blip r:embed="rId11"/>
          <a:stretch/>
        </p:blipFill>
        <p:spPr>
          <a:xfrm>
            <a:off x="6224760" y="3669480"/>
            <a:ext cx="2312640" cy="488160"/>
          </a:xfrm>
          <a:prstGeom prst="rect">
            <a:avLst/>
          </a:prstGeom>
          <a:ln w="0">
            <a:noFill/>
          </a:ln>
        </p:spPr>
      </p:pic>
      <p:sp>
        <p:nvSpPr>
          <p:cNvPr id="905" name="PlaceHolder 1"/>
          <p:cNvSpPr>
            <a:spLocks noGrp="1"/>
          </p:cNvSpPr>
          <p:nvPr>
            <p:ph type="title"/>
          </p:nvPr>
        </p:nvSpPr>
        <p:spPr>
          <a:xfrm>
            <a:off x="334800" y="562680"/>
            <a:ext cx="8379360" cy="464760"/>
          </a:xfrm>
          <a:prstGeom prst="rect">
            <a:avLst/>
          </a:prstGeom>
          <a:noFill/>
          <a:ln w="0">
            <a:noFill/>
          </a:ln>
        </p:spPr>
        <p:txBody>
          <a:bodyPr lIns="90000" tIns="45000" rIns="90000" bIns="45000" anchor="ctr">
            <a:noAutofit/>
          </a:bodyPr>
          <a:lstStyle/>
          <a:p>
            <a:pPr>
              <a:lnSpc>
                <a:spcPct val="90000"/>
              </a:lnSpc>
            </a:pPr>
            <a:r>
              <a:rPr lang="ja-JP" sz="2700" b="1" strike="noStrike" spc="-46">
                <a:solidFill>
                  <a:srgbClr val="000000"/>
                </a:solidFill>
                <a:latin typeface="Meiryo UI"/>
                <a:ea typeface="Meiryo UI"/>
              </a:rPr>
              <a:t>チャレンジ！</a:t>
            </a:r>
            <a:endParaRPr lang="en-US" sz="2700" b="0" strike="noStrike" spc="-1" dirty="0">
              <a:latin typeface="Arial"/>
            </a:endParaRPr>
          </a:p>
        </p:txBody>
      </p:sp>
      <p:sp>
        <p:nvSpPr>
          <p:cNvPr id="906" name="直線矢印コネクタ 67"/>
          <p:cNvSpPr/>
          <p:nvPr/>
        </p:nvSpPr>
        <p:spPr>
          <a:xfrm flipH="1">
            <a:off x="3891960" y="3819960"/>
            <a:ext cx="18000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907" name="直線矢印コネクタ 81"/>
          <p:cNvSpPr/>
          <p:nvPr/>
        </p:nvSpPr>
        <p:spPr>
          <a:xfrm>
            <a:off x="792360" y="3526920"/>
            <a:ext cx="48456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908" name="テキスト ボックス 85"/>
          <p:cNvSpPr/>
          <p:nvPr/>
        </p:nvSpPr>
        <p:spPr>
          <a:xfrm>
            <a:off x="4545720" y="2956320"/>
            <a:ext cx="43974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「かんじょう」から　　　　をえらぶ。</a:t>
            </a:r>
            <a:endParaRPr lang="en-US" sz="1800" b="0" strike="noStrike" spc="-1">
              <a:latin typeface="Arial"/>
            </a:endParaRPr>
          </a:p>
        </p:txBody>
      </p:sp>
      <p:sp>
        <p:nvSpPr>
          <p:cNvPr id="909" name="テキスト ボックス 99"/>
          <p:cNvSpPr/>
          <p:nvPr/>
        </p:nvSpPr>
        <p:spPr>
          <a:xfrm>
            <a:off x="4545720" y="3561840"/>
            <a:ext cx="453852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「うごき」から　　　　　　　　　　を</a:t>
            </a:r>
            <a:endParaRPr lang="en-US" sz="1800" b="0" strike="noStrike" spc="-1">
              <a:latin typeface="Arial"/>
            </a:endParaRPr>
          </a:p>
          <a:p>
            <a:pPr>
              <a:lnSpc>
                <a:spcPct val="200000"/>
              </a:lnSpc>
            </a:pPr>
            <a:r>
              <a:rPr lang="ja-JP" sz="1800" b="0" strike="noStrike" spc="-1">
                <a:solidFill>
                  <a:srgbClr val="575E75"/>
                </a:solidFill>
                <a:latin typeface="メイリオ"/>
                <a:ea typeface="メイリオ"/>
              </a:rPr>
              <a:t>えらぶ。</a:t>
            </a:r>
            <a:endParaRPr lang="en-US" sz="1800" b="0" strike="noStrike" spc="-1">
              <a:latin typeface="Arial"/>
            </a:endParaRPr>
          </a:p>
        </p:txBody>
      </p:sp>
      <p:sp>
        <p:nvSpPr>
          <p:cNvPr id="910" name="テキスト ボックス 108"/>
          <p:cNvSpPr/>
          <p:nvPr/>
        </p:nvSpPr>
        <p:spPr>
          <a:xfrm>
            <a:off x="8272080" y="2500920"/>
            <a:ext cx="867600" cy="241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ja-JP" sz="1000" b="0" strike="noStrike" spc="-1">
                <a:solidFill>
                  <a:srgbClr val="FFFFFF"/>
                </a:solidFill>
                <a:latin typeface="メイリオ"/>
                <a:ea typeface="メイリオ"/>
              </a:rPr>
              <a:t>じょうけん</a:t>
            </a:r>
            <a:endParaRPr lang="en-US" sz="1000" b="0" strike="noStrike" spc="-1">
              <a:latin typeface="Arial"/>
            </a:endParaRPr>
          </a:p>
        </p:txBody>
      </p:sp>
      <p:grpSp>
        <p:nvGrpSpPr>
          <p:cNvPr id="911" name="グループ化 21"/>
          <p:cNvGrpSpPr/>
          <p:nvPr/>
        </p:nvGrpSpPr>
        <p:grpSpPr>
          <a:xfrm>
            <a:off x="-9207" y="2880483"/>
            <a:ext cx="9029880" cy="1316520"/>
            <a:chOff x="16920" y="2819520"/>
            <a:chExt cx="9029880" cy="1316520"/>
          </a:xfrm>
        </p:grpSpPr>
        <p:grpSp>
          <p:nvGrpSpPr>
            <p:cNvPr id="912" name="グループ化 19"/>
            <p:cNvGrpSpPr/>
            <p:nvPr/>
          </p:nvGrpSpPr>
          <p:grpSpPr>
            <a:xfrm>
              <a:off x="16920" y="2819520"/>
              <a:ext cx="9029880" cy="1316520"/>
              <a:chOff x="16920" y="2819520"/>
              <a:chExt cx="9029880" cy="1316520"/>
            </a:xfrm>
          </p:grpSpPr>
          <p:sp>
            <p:nvSpPr>
              <p:cNvPr id="913" name="正方形/長方形 111"/>
              <p:cNvSpPr/>
              <p:nvPr/>
            </p:nvSpPr>
            <p:spPr>
              <a:xfrm>
                <a:off x="16920" y="3284280"/>
                <a:ext cx="3914640" cy="851760"/>
              </a:xfrm>
              <a:prstGeom prst="rect">
                <a:avLst/>
              </a:prstGeom>
              <a:solidFill>
                <a:schemeClr val="accent2">
                  <a:lumMod val="75000"/>
                </a:schemeClr>
              </a:solidFill>
              <a:ln>
                <a:noFill/>
              </a:ln>
            </p:spPr>
            <p:style>
              <a:lnRef idx="2">
                <a:schemeClr val="accent5">
                  <a:shade val="50000"/>
                </a:schemeClr>
              </a:lnRef>
              <a:fillRef idx="1">
                <a:schemeClr val="accent5"/>
              </a:fillRef>
              <a:effectRef idx="0">
                <a:schemeClr val="accent5"/>
              </a:effectRef>
              <a:fontRef idx="minor"/>
            </p:style>
          </p:sp>
          <p:sp>
            <p:nvSpPr>
              <p:cNvPr id="914" name="正方形/長方形 112"/>
              <p:cNvSpPr/>
              <p:nvPr/>
            </p:nvSpPr>
            <p:spPr>
              <a:xfrm>
                <a:off x="3929400" y="2819520"/>
                <a:ext cx="5117400" cy="1316520"/>
              </a:xfrm>
              <a:prstGeom prst="rect">
                <a:avLst/>
              </a:prstGeom>
              <a:solidFill>
                <a:schemeClr val="accent2">
                  <a:lumMod val="75000"/>
                </a:schemeClr>
              </a:solidFill>
              <a:ln>
                <a:noFill/>
              </a:ln>
            </p:spPr>
            <p:style>
              <a:lnRef idx="2">
                <a:schemeClr val="accent5">
                  <a:shade val="50000"/>
                </a:schemeClr>
              </a:lnRef>
              <a:fillRef idx="1">
                <a:schemeClr val="accent5"/>
              </a:fillRef>
              <a:effectRef idx="0">
                <a:schemeClr val="accent5"/>
              </a:effectRef>
              <a:fontRef idx="minor"/>
            </p:style>
          </p:sp>
        </p:grpSp>
        <p:pic>
          <p:nvPicPr>
            <p:cNvPr id="915" name="図 106"/>
            <p:cNvPicPr/>
            <p:nvPr/>
          </p:nvPicPr>
          <p:blipFill>
            <a:blip r:embed="rId12"/>
            <a:stretch/>
          </p:blipFill>
          <p:spPr>
            <a:xfrm>
              <a:off x="7430230" y="3005448"/>
              <a:ext cx="1364040" cy="1032480"/>
            </a:xfrm>
            <a:prstGeom prst="rect">
              <a:avLst/>
            </a:prstGeom>
            <a:ln w="0">
              <a:noFill/>
            </a:ln>
          </p:spPr>
        </p:pic>
        <p:sp>
          <p:nvSpPr>
            <p:cNvPr id="916" name="テキスト ボックス 107"/>
            <p:cNvSpPr/>
            <p:nvPr/>
          </p:nvSpPr>
          <p:spPr>
            <a:xfrm>
              <a:off x="4096800" y="2969280"/>
              <a:ext cx="3862800" cy="1004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50000"/>
                </a:lnSpc>
              </a:pPr>
              <a:r>
                <a:rPr lang="ja-JP" sz="2000" b="0" strike="noStrike" spc="-1">
                  <a:solidFill>
                    <a:srgbClr val="FFFFFF"/>
                  </a:solidFill>
                  <a:latin typeface="メイリオ"/>
                  <a:ea typeface="メイリオ"/>
                </a:rPr>
                <a:t>どんなうごきが</a:t>
              </a:r>
              <a:endParaRPr lang="en-US" sz="2000" b="0" strike="noStrike" spc="-1">
                <a:latin typeface="Arial"/>
              </a:endParaRPr>
            </a:p>
            <a:p>
              <a:pPr algn="ctr">
                <a:lnSpc>
                  <a:spcPct val="150000"/>
                </a:lnSpc>
              </a:pPr>
              <a:r>
                <a:rPr lang="ja-JP" sz="2000" b="0" strike="noStrike" spc="-1">
                  <a:solidFill>
                    <a:srgbClr val="FFFFFF"/>
                  </a:solidFill>
                  <a:latin typeface="メイリオ"/>
                  <a:ea typeface="メイリオ"/>
                </a:rPr>
                <a:t>ついかされていたかな？</a:t>
              </a:r>
              <a:endParaRPr lang="en-US" sz="2000" b="0" strike="noStrike" spc="-1">
                <a:latin typeface="Arial"/>
              </a:endParaRPr>
            </a:p>
          </p:txBody>
        </p:sp>
      </p:grpSp>
      <p:sp>
        <p:nvSpPr>
          <p:cNvPr id="917" name="直線矢印コネクタ 114"/>
          <p:cNvSpPr/>
          <p:nvPr/>
        </p:nvSpPr>
        <p:spPr>
          <a:xfrm>
            <a:off x="792360" y="5127840"/>
            <a:ext cx="30852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918" name="テキスト ボックス 119"/>
          <p:cNvSpPr/>
          <p:nvPr/>
        </p:nvSpPr>
        <p:spPr>
          <a:xfrm>
            <a:off x="4476960" y="4552560"/>
            <a:ext cx="430884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「せいぎょ」から　　　　　　をえらぶ。</a:t>
            </a:r>
            <a:endParaRPr lang="en-US" sz="1800" b="0" strike="noStrike" spc="-1">
              <a:latin typeface="Arial"/>
            </a:endParaRPr>
          </a:p>
        </p:txBody>
      </p:sp>
      <p:sp>
        <p:nvSpPr>
          <p:cNvPr id="919" name="直線矢印コネクタ 123"/>
          <p:cNvSpPr/>
          <p:nvPr/>
        </p:nvSpPr>
        <p:spPr>
          <a:xfrm>
            <a:off x="792360" y="5517000"/>
            <a:ext cx="484560" cy="360"/>
          </a:xfrm>
          <a:custGeom>
            <a:avLst/>
            <a:gdLst/>
            <a:ahLst/>
            <a:cxnLst/>
            <a:rect l="l" t="t" r="r" b="b"/>
            <a:pathLst>
              <a:path w="21600" h="21600">
                <a:moveTo>
                  <a:pt x="0" y="0"/>
                </a:moveTo>
                <a:lnTo>
                  <a:pt x="21600" y="21600"/>
                </a:lnTo>
              </a:path>
            </a:pathLst>
          </a:cu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920" name="コネクタ: カギ線 128"/>
          <p:cNvSpPr/>
          <p:nvPr/>
        </p:nvSpPr>
        <p:spPr>
          <a:xfrm rot="10800000" flipV="1">
            <a:off x="3314880" y="5043240"/>
            <a:ext cx="523440" cy="360"/>
          </a:xfrm>
          <a:prstGeom prst="bentConnector3">
            <a:avLst>
              <a:gd name="adj1" fmla="val 50000"/>
            </a:avLst>
          </a:prstGeom>
          <a:noFill/>
          <a:ln w="28575">
            <a:solidFill>
              <a:srgbClr val="FF0000"/>
            </a:solidFill>
            <a:tailEnd type="triangle" w="lg" len="lg"/>
          </a:ln>
        </p:spPr>
        <p:style>
          <a:lnRef idx="1">
            <a:schemeClr val="accent1"/>
          </a:lnRef>
          <a:fillRef idx="0">
            <a:schemeClr val="accent1"/>
          </a:fillRef>
          <a:effectRef idx="0">
            <a:schemeClr val="accent1"/>
          </a:effectRef>
          <a:fontRef idx="minor"/>
        </p:style>
      </p:sp>
      <p:sp>
        <p:nvSpPr>
          <p:cNvPr id="921" name="テキスト ボックス 130"/>
          <p:cNvSpPr/>
          <p:nvPr/>
        </p:nvSpPr>
        <p:spPr>
          <a:xfrm>
            <a:off x="4482720" y="5130720"/>
            <a:ext cx="449424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「しらべる」から　　　　　　　　　を</a:t>
            </a:r>
            <a:endParaRPr lang="en-US" sz="1800" b="0" strike="noStrike" spc="-1">
              <a:latin typeface="Arial"/>
            </a:endParaRPr>
          </a:p>
          <a:p>
            <a:pPr>
              <a:lnSpc>
                <a:spcPct val="200000"/>
              </a:lnSpc>
            </a:pPr>
            <a:r>
              <a:rPr lang="ja-JP" sz="1800" b="0" strike="noStrike" spc="-1">
                <a:solidFill>
                  <a:srgbClr val="575E75"/>
                </a:solidFill>
                <a:latin typeface="メイリオ"/>
                <a:ea typeface="メイリオ"/>
              </a:rPr>
              <a:t>　えらび、「</a:t>
            </a:r>
            <a:r>
              <a:rPr lang="ja-JP" sz="1800" b="1" u="sng" strike="noStrike" spc="-1">
                <a:solidFill>
                  <a:srgbClr val="575E75"/>
                </a:solidFill>
                <a:uFillTx/>
                <a:latin typeface="メイリオ"/>
                <a:ea typeface="メイリオ"/>
              </a:rPr>
              <a:t>ボタン</a:t>
            </a:r>
            <a:r>
              <a:rPr lang="en-US" sz="1800" b="1" u="sng" strike="noStrike" spc="-1">
                <a:solidFill>
                  <a:srgbClr val="575E75"/>
                </a:solidFill>
                <a:uFillTx/>
                <a:latin typeface="メイリオ"/>
                <a:ea typeface="メイリオ"/>
              </a:rPr>
              <a:t>B</a:t>
            </a:r>
            <a:r>
              <a:rPr lang="ja-JP" sz="1800" b="0" strike="noStrike" spc="-1">
                <a:solidFill>
                  <a:srgbClr val="575E75"/>
                </a:solidFill>
                <a:latin typeface="メイリオ"/>
                <a:ea typeface="メイリオ"/>
              </a:rPr>
              <a:t>」にかえる。</a:t>
            </a:r>
            <a:endParaRPr lang="en-US" sz="1800" b="0" strike="noStrike" spc="-1">
              <a:latin typeface="Arial"/>
            </a:endParaRPr>
          </a:p>
        </p:txBody>
      </p:sp>
      <p:sp>
        <p:nvSpPr>
          <p:cNvPr id="922" name="テキスト ボックス 137"/>
          <p:cNvSpPr/>
          <p:nvPr/>
        </p:nvSpPr>
        <p:spPr>
          <a:xfrm>
            <a:off x="3600720" y="6225120"/>
            <a:ext cx="493632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200000"/>
              </a:lnSpc>
            </a:pPr>
            <a:r>
              <a:rPr lang="ja-JP" sz="1800" b="0" strike="noStrike" spc="-1">
                <a:solidFill>
                  <a:srgbClr val="575E75"/>
                </a:solidFill>
                <a:latin typeface="メイリオ"/>
                <a:ea typeface="メイリオ"/>
              </a:rPr>
              <a:t>「せいぎょ」から　　　　　　　　をえらぶ。</a:t>
            </a:r>
            <a:endParaRPr lang="en-US" sz="1800" b="0" strike="noStrike" spc="-1">
              <a:latin typeface="Arial"/>
            </a:endParaRPr>
          </a:p>
        </p:txBody>
      </p:sp>
      <p:grpSp>
        <p:nvGrpSpPr>
          <p:cNvPr id="923" name="グループ化 77"/>
          <p:cNvGrpSpPr/>
          <p:nvPr/>
        </p:nvGrpSpPr>
        <p:grpSpPr>
          <a:xfrm>
            <a:off x="38520" y="4175280"/>
            <a:ext cx="8982360" cy="2619360"/>
            <a:chOff x="38520" y="4175280"/>
            <a:chExt cx="8982360" cy="2619360"/>
          </a:xfrm>
        </p:grpSpPr>
        <p:grpSp>
          <p:nvGrpSpPr>
            <p:cNvPr id="924" name="グループ化 78"/>
            <p:cNvGrpSpPr/>
            <p:nvPr/>
          </p:nvGrpSpPr>
          <p:grpSpPr>
            <a:xfrm>
              <a:off x="38520" y="4175280"/>
              <a:ext cx="8982360" cy="2619360"/>
              <a:chOff x="38520" y="4175280"/>
              <a:chExt cx="8982360" cy="2619360"/>
            </a:xfrm>
          </p:grpSpPr>
          <p:sp>
            <p:nvSpPr>
              <p:cNvPr id="925" name="正方形/長方形 87"/>
              <p:cNvSpPr/>
              <p:nvPr/>
            </p:nvSpPr>
            <p:spPr>
              <a:xfrm>
                <a:off x="38520" y="4715640"/>
                <a:ext cx="4600080" cy="2078640"/>
              </a:xfrm>
              <a:prstGeom prst="rect">
                <a:avLst/>
              </a:prstGeom>
              <a:solidFill>
                <a:schemeClr val="accent2">
                  <a:lumMod val="75000"/>
                </a:schemeClr>
              </a:solidFill>
              <a:ln>
                <a:noFill/>
              </a:ln>
            </p:spPr>
            <p:style>
              <a:lnRef idx="2">
                <a:schemeClr val="accent5">
                  <a:shade val="50000"/>
                </a:schemeClr>
              </a:lnRef>
              <a:fillRef idx="1">
                <a:schemeClr val="accent5"/>
              </a:fillRef>
              <a:effectRef idx="0">
                <a:schemeClr val="accent5"/>
              </a:effectRef>
              <a:fontRef idx="minor"/>
            </p:style>
          </p:sp>
          <p:sp>
            <p:nvSpPr>
              <p:cNvPr id="926" name="正方形/長方形 88"/>
              <p:cNvSpPr/>
              <p:nvPr/>
            </p:nvSpPr>
            <p:spPr>
              <a:xfrm>
                <a:off x="4594320" y="4175280"/>
                <a:ext cx="4426560" cy="2619360"/>
              </a:xfrm>
              <a:prstGeom prst="rect">
                <a:avLst/>
              </a:prstGeom>
              <a:solidFill>
                <a:schemeClr val="accent2">
                  <a:lumMod val="75000"/>
                </a:schemeClr>
              </a:solidFill>
              <a:ln>
                <a:noFill/>
              </a:ln>
            </p:spPr>
            <p:style>
              <a:lnRef idx="2">
                <a:schemeClr val="accent5">
                  <a:shade val="50000"/>
                </a:schemeClr>
              </a:lnRef>
              <a:fillRef idx="1">
                <a:schemeClr val="accent5"/>
              </a:fillRef>
              <a:effectRef idx="0">
                <a:schemeClr val="accent5"/>
              </a:effectRef>
              <a:fontRef idx="minor"/>
            </p:style>
          </p:sp>
        </p:grpSp>
        <p:pic>
          <p:nvPicPr>
            <p:cNvPr id="927" name="図 79"/>
            <p:cNvPicPr/>
            <p:nvPr/>
          </p:nvPicPr>
          <p:blipFill>
            <a:blip r:embed="rId12"/>
            <a:stretch/>
          </p:blipFill>
          <p:spPr>
            <a:xfrm>
              <a:off x="7254104" y="5454291"/>
              <a:ext cx="1364040" cy="1032480"/>
            </a:xfrm>
            <a:prstGeom prst="rect">
              <a:avLst/>
            </a:prstGeom>
            <a:ln w="0">
              <a:noFill/>
            </a:ln>
          </p:spPr>
        </p:pic>
        <p:sp>
          <p:nvSpPr>
            <p:cNvPr id="928" name="テキスト ボックス 80"/>
            <p:cNvSpPr/>
            <p:nvPr/>
          </p:nvSpPr>
          <p:spPr>
            <a:xfrm>
              <a:off x="3665880" y="4903200"/>
              <a:ext cx="4308840" cy="1004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50000"/>
                </a:lnSpc>
              </a:pPr>
              <a:r>
                <a:rPr lang="ja-JP" sz="2000" b="0" strike="noStrike" spc="-1">
                  <a:solidFill>
                    <a:srgbClr val="FFFFFF"/>
                  </a:solidFill>
                  <a:latin typeface="メイリオ"/>
                  <a:ea typeface="メイリオ"/>
                </a:rPr>
                <a:t>どんなじょうけんをついかすれば、</a:t>
              </a:r>
              <a:endParaRPr lang="en-US" sz="2000" b="0" strike="noStrike" spc="-1">
                <a:latin typeface="Arial"/>
              </a:endParaRPr>
            </a:p>
            <a:p>
              <a:pPr algn="ctr">
                <a:lnSpc>
                  <a:spcPct val="150000"/>
                </a:lnSpc>
              </a:pPr>
              <a:r>
                <a:rPr lang="en-US" sz="2000" b="0" strike="noStrike" spc="-1">
                  <a:solidFill>
                    <a:srgbClr val="FFFFFF"/>
                  </a:solidFill>
                  <a:latin typeface="メイリオ"/>
                  <a:ea typeface="メイリオ"/>
                </a:rPr>
                <a:t>Codey</a:t>
              </a:r>
              <a:r>
                <a:rPr lang="ja-JP" sz="2000" b="0" strike="noStrike" spc="-1">
                  <a:solidFill>
                    <a:srgbClr val="FFFFFF"/>
                  </a:solidFill>
                  <a:latin typeface="メイリオ"/>
                  <a:ea typeface="メイリオ"/>
                </a:rPr>
                <a:t>はとまるかな？</a:t>
              </a:r>
              <a:endParaRPr lang="en-US" sz="2000" b="0" strike="noStrike" spc="-1">
                <a:latin typeface="Arial"/>
              </a:endParaRPr>
            </a:p>
          </p:txBody>
        </p:sp>
        <p:sp>
          <p:nvSpPr>
            <p:cNvPr id="929" name="テキスト ボックス 84"/>
            <p:cNvSpPr/>
            <p:nvPr/>
          </p:nvSpPr>
          <p:spPr>
            <a:xfrm>
              <a:off x="4557240" y="5317200"/>
              <a:ext cx="811800" cy="241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ja-JP" sz="1000" b="0" strike="noStrike" spc="-1">
                  <a:solidFill>
                    <a:srgbClr val="FFFFFF"/>
                  </a:solidFill>
                  <a:latin typeface="メイリオ"/>
                  <a:ea typeface="メイリオ"/>
                </a:rPr>
                <a:t>コーディ</a:t>
              </a:r>
              <a:endParaRPr lang="en-US" sz="1000" b="0" strike="noStrike" spc="-1">
                <a:latin typeface="Arial"/>
              </a:endParaRPr>
            </a:p>
          </p:txBody>
        </p:sp>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4" presetClass="exit" presetSubtype="10" fill="hold" nodeType="clickEffect">
                                  <p:stCondLst>
                                    <p:cond delay="0"/>
                                  </p:stCondLst>
                                  <p:childTnLst>
                                    <p:animEffect transition="out" filter="randombar(horizontal)">
                                      <p:cBhvr additive="repl">
                                        <p:cTn id="6" dur="500"/>
                                        <p:tgtEl>
                                          <p:spTgt spid="911"/>
                                        </p:tgtEl>
                                      </p:cBhvr>
                                    </p:animEffect>
                                    <p:set>
                                      <p:cBhvr>
                                        <p:cTn id="7" dur="1" fill="hold">
                                          <p:stCondLst>
                                            <p:cond delay="499"/>
                                          </p:stCondLst>
                                        </p:cTn>
                                        <p:tgtEl>
                                          <p:spTgt spid="9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nodeType="clickEffect">
                                  <p:stCondLst>
                                    <p:cond delay="0"/>
                                  </p:stCondLst>
                                  <p:childTnLst>
                                    <p:animEffect transition="out" filter="randombar(horizontal)">
                                      <p:cBhvr additive="repl">
                                        <p:cTn id="11" dur="500"/>
                                        <p:tgtEl>
                                          <p:spTgt spid="923"/>
                                        </p:tgtEl>
                                      </p:cBhvr>
                                    </p:animEffect>
                                    <p:set>
                                      <p:cBhvr>
                                        <p:cTn id="12" dur="1" fill="hold">
                                          <p:stCondLst>
                                            <p:cond delay="499"/>
                                          </p:stCondLst>
                                        </p:cTn>
                                        <p:tgtEl>
                                          <p:spTgt spid="9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124A73-EC30-784C-B048-03FC141571BC}"/>
              </a:ext>
            </a:extLst>
          </p:cNvPr>
          <p:cNvSpPr>
            <a:spLocks noGrp="1"/>
          </p:cNvSpPr>
          <p:nvPr>
            <p:ph type="title"/>
          </p:nvPr>
        </p:nvSpPr>
        <p:spPr>
          <a:xfrm>
            <a:off x="334735" y="555620"/>
            <a:ext cx="8380640" cy="480131"/>
          </a:xfrm>
        </p:spPr>
        <p:txBody>
          <a:bodyPr/>
          <a:lstStyle/>
          <a:p>
            <a:r>
              <a:rPr lang="ja-JP" altLang="ja-JP" sz="2800" b="1" spc="-46">
                <a:solidFill>
                  <a:srgbClr val="000000"/>
                </a:solidFill>
                <a:latin typeface="Meiryo UI"/>
                <a:ea typeface="Meiryo UI"/>
              </a:rPr>
              <a:t>チャレンジ！</a:t>
            </a:r>
            <a:endParaRPr kumimoji="1" lang="ja-JP" altLang="en-US"/>
          </a:p>
        </p:txBody>
      </p:sp>
      <p:pic>
        <p:nvPicPr>
          <p:cNvPr id="3" name="図 2">
            <a:extLst>
              <a:ext uri="{FF2B5EF4-FFF2-40B4-BE49-F238E27FC236}">
                <a16:creationId xmlns:a16="http://schemas.microsoft.com/office/drawing/2014/main" id="{BF084601-0C25-F949-851F-4BFB1C8B5772}"/>
              </a:ext>
            </a:extLst>
          </p:cNvPr>
          <p:cNvPicPr>
            <a:picLocks noChangeAspect="1"/>
          </p:cNvPicPr>
          <p:nvPr/>
        </p:nvPicPr>
        <p:blipFill>
          <a:blip r:embed="rId2"/>
          <a:stretch>
            <a:fillRect/>
          </a:stretch>
        </p:blipFill>
        <p:spPr>
          <a:xfrm flipH="1">
            <a:off x="7147692" y="2997507"/>
            <a:ext cx="1149287" cy="1962756"/>
          </a:xfrm>
          <a:prstGeom prst="rect">
            <a:avLst/>
          </a:prstGeom>
        </p:spPr>
      </p:pic>
      <p:sp>
        <p:nvSpPr>
          <p:cNvPr id="4" name="テキスト ボックス 3">
            <a:extLst>
              <a:ext uri="{FF2B5EF4-FFF2-40B4-BE49-F238E27FC236}">
                <a16:creationId xmlns:a16="http://schemas.microsoft.com/office/drawing/2014/main" id="{0DBA3A5B-8BB4-E347-940D-6D56A9764901}"/>
              </a:ext>
            </a:extLst>
          </p:cNvPr>
          <p:cNvSpPr txBox="1"/>
          <p:nvPr/>
        </p:nvSpPr>
        <p:spPr>
          <a:xfrm>
            <a:off x="3293098" y="3406294"/>
            <a:ext cx="3505782" cy="469359"/>
          </a:xfrm>
          <a:prstGeom prst="rect">
            <a:avLst/>
          </a:prstGeom>
          <a:noFill/>
        </p:spPr>
        <p:txBody>
          <a:bodyPr wrap="square" rtlCol="0">
            <a:spAutoFit/>
          </a:bodyPr>
          <a:lstStyle/>
          <a:p>
            <a:pPr>
              <a:lnSpc>
                <a:spcPct val="200000"/>
              </a:lnSpc>
            </a:pPr>
            <a:r>
              <a:rPr kumimoji="1" lang="ja-JP" altLang="en-US" sz="1400">
                <a:solidFill>
                  <a:srgbClr val="575E75"/>
                </a:solidFill>
                <a:latin typeface="メイリオ" panose="020B0604030504040204" pitchFamily="50" charset="-128"/>
                <a:ea typeface="メイリオ" panose="020B0604030504040204" pitchFamily="50" charset="-128"/>
              </a:rPr>
              <a:t>めいれいどおりにうごいたかな？</a:t>
            </a:r>
            <a:endParaRPr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5" name="吹き出し: 角を丸めた四角形 33">
            <a:extLst>
              <a:ext uri="{FF2B5EF4-FFF2-40B4-BE49-F238E27FC236}">
                <a16:creationId xmlns:a16="http://schemas.microsoft.com/office/drawing/2014/main" id="{D70BDA7A-D38A-2E4E-884A-8A96896B023F}"/>
              </a:ext>
            </a:extLst>
          </p:cNvPr>
          <p:cNvSpPr/>
          <p:nvPr/>
        </p:nvSpPr>
        <p:spPr>
          <a:xfrm>
            <a:off x="3096275" y="3427362"/>
            <a:ext cx="3702605" cy="551524"/>
          </a:xfrm>
          <a:prstGeom prst="wedgeRoundRectCallout">
            <a:avLst>
              <a:gd name="adj1" fmla="val 55952"/>
              <a:gd name="adj2" fmla="val -12293"/>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sz="1600">
              <a:solidFill>
                <a:schemeClr val="tx1"/>
              </a:solidFill>
            </a:endParaRPr>
          </a:p>
        </p:txBody>
      </p:sp>
      <p:grpSp>
        <p:nvGrpSpPr>
          <p:cNvPr id="35" name="グループ化 34">
            <a:extLst>
              <a:ext uri="{FF2B5EF4-FFF2-40B4-BE49-F238E27FC236}">
                <a16:creationId xmlns:a16="http://schemas.microsoft.com/office/drawing/2014/main" id="{791FC6D3-0D8A-114D-B653-361863243B28}"/>
              </a:ext>
            </a:extLst>
          </p:cNvPr>
          <p:cNvGrpSpPr/>
          <p:nvPr/>
        </p:nvGrpSpPr>
        <p:grpSpPr>
          <a:xfrm>
            <a:off x="540409" y="1532838"/>
            <a:ext cx="8380640" cy="1346278"/>
            <a:chOff x="187677" y="5521552"/>
            <a:chExt cx="9311288" cy="1346278"/>
          </a:xfrm>
        </p:grpSpPr>
        <p:sp>
          <p:nvSpPr>
            <p:cNvPr id="36" name="テキスト ボックス 35">
              <a:extLst>
                <a:ext uri="{FF2B5EF4-FFF2-40B4-BE49-F238E27FC236}">
                  <a16:creationId xmlns:a16="http://schemas.microsoft.com/office/drawing/2014/main" id="{AEBEC813-07E6-344D-82E6-4FFCC8E60DB5}"/>
                </a:ext>
              </a:extLst>
            </p:cNvPr>
            <p:cNvSpPr txBox="1"/>
            <p:nvPr/>
          </p:nvSpPr>
          <p:spPr>
            <a:xfrm>
              <a:off x="237843" y="5521552"/>
              <a:ext cx="9261122" cy="888705"/>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ja-JP" altLang="en-US" i="0" dirty="0">
                  <a:solidFill>
                    <a:srgbClr val="575E75"/>
                  </a:solidFill>
                  <a:effectLst/>
                  <a:latin typeface="メイリオ" panose="020B0604030504040204" pitchFamily="50" charset="-128"/>
                  <a:ea typeface="メイリオ" panose="020B0604030504040204" pitchFamily="50" charset="-128"/>
                </a:rPr>
                <a:t>プログラムを</a:t>
              </a:r>
              <a:r>
                <a:rPr lang="ja-JP" altLang="en-US" dirty="0">
                  <a:solidFill>
                    <a:srgbClr val="575E75"/>
                  </a:solidFill>
                  <a:latin typeface="メイリオ" panose="020B0604030504040204" pitchFamily="50" charset="-128"/>
                  <a:ea typeface="メイリオ" panose="020B0604030504040204" pitchFamily="50" charset="-128"/>
                </a:rPr>
                <a:t>ほぞん</a:t>
              </a:r>
              <a:r>
                <a:rPr lang="ja-JP" altLang="en-US" i="0" dirty="0">
                  <a:solidFill>
                    <a:srgbClr val="575E75"/>
                  </a:solidFill>
                  <a:effectLst/>
                  <a:latin typeface="メイリオ" panose="020B0604030504040204" pitchFamily="50" charset="-128"/>
                  <a:ea typeface="メイリオ" panose="020B0604030504040204" pitchFamily="50" charset="-128"/>
                </a:rPr>
                <a:t>しよう！</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150000"/>
                </a:lnSpc>
              </a:pPr>
              <a:r>
                <a:rPr lang="ja-JP" altLang="en-US" i="0" dirty="0">
                  <a:solidFill>
                    <a:srgbClr val="575E75"/>
                  </a:solidFill>
                  <a:effectLst/>
                  <a:latin typeface="メイリオ" panose="020B0604030504040204" pitchFamily="50" charset="-128"/>
                  <a:ea typeface="メイリオ" panose="020B0604030504040204" pitchFamily="50" charset="-128"/>
                </a:rPr>
                <a:t>（ファイルめい：「（</a:t>
              </a:r>
              <a:r>
                <a:rPr lang="ja-JP" altLang="en-US" dirty="0">
                  <a:solidFill>
                    <a:srgbClr val="575E75"/>
                  </a:solidFill>
                  <a:latin typeface="メイリオ" panose="020B0604030504040204" pitchFamily="50" charset="-128"/>
                  <a:ea typeface="メイリオ" panose="020B0604030504040204" pitchFamily="50" charset="-128"/>
                </a:rPr>
                <a:t>じぶん</a:t>
              </a:r>
              <a:r>
                <a:rPr lang="ja-JP" altLang="en-US" i="0" dirty="0">
                  <a:solidFill>
                    <a:srgbClr val="575E75"/>
                  </a:solidFill>
                  <a:effectLst/>
                  <a:latin typeface="メイリオ" panose="020B0604030504040204" pitchFamily="50" charset="-128"/>
                  <a:ea typeface="メイリオ" panose="020B0604030504040204" pitchFamily="50" charset="-128"/>
                </a:rPr>
                <a:t>のなまえ</a:t>
              </a:r>
              <a:r>
                <a:rPr lang="ja-JP" altLang="en-US" i="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08</a:t>
              </a:r>
              <a:r>
                <a:rPr lang="ja-JP" altLang="en-US" i="0">
                  <a:solidFill>
                    <a:srgbClr val="575E75"/>
                  </a:solidFill>
                  <a:effectLst/>
                  <a:latin typeface="メイリオ" panose="020B0604030504040204" pitchFamily="50" charset="-128"/>
                  <a:ea typeface="メイリオ" panose="020B0604030504040204" pitchFamily="50" charset="-128"/>
                </a:rPr>
                <a:t>ほそく</a:t>
              </a:r>
              <a:r>
                <a:rPr lang="ja-JP" altLang="en-US">
                  <a:solidFill>
                    <a:srgbClr val="575E75"/>
                  </a:solidFill>
                  <a:latin typeface="メイリオ" panose="020B0604030504040204" pitchFamily="50" charset="-128"/>
                  <a:ea typeface="メイリオ" panose="020B0604030504040204" pitchFamily="50" charset="-128"/>
                </a:rPr>
                <a:t>チャレンジ</a:t>
              </a:r>
              <a:r>
                <a:rPr lang="ja-JP" altLang="en-US" i="0">
                  <a:solidFill>
                    <a:srgbClr val="575E75"/>
                  </a:solidFill>
                  <a:effectLst/>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a:t>
              </a:r>
            </a:p>
          </p:txBody>
        </p:sp>
        <p:grpSp>
          <p:nvGrpSpPr>
            <p:cNvPr id="37" name="グループ化 36">
              <a:extLst>
                <a:ext uri="{FF2B5EF4-FFF2-40B4-BE49-F238E27FC236}">
                  <a16:creationId xmlns:a16="http://schemas.microsoft.com/office/drawing/2014/main" id="{5FDA146A-4ED7-9F43-8478-56664AD75244}"/>
                </a:ext>
              </a:extLst>
            </p:cNvPr>
            <p:cNvGrpSpPr/>
            <p:nvPr/>
          </p:nvGrpSpPr>
          <p:grpSpPr>
            <a:xfrm>
              <a:off x="187677" y="6290749"/>
              <a:ext cx="8260772" cy="577081"/>
              <a:chOff x="551663" y="4869656"/>
              <a:chExt cx="8260772" cy="577081"/>
            </a:xfrm>
          </p:grpSpPr>
          <p:sp>
            <p:nvSpPr>
              <p:cNvPr id="38" name="テキスト ボックス 37">
                <a:extLst>
                  <a:ext uri="{FF2B5EF4-FFF2-40B4-BE49-F238E27FC236}">
                    <a16:creationId xmlns:a16="http://schemas.microsoft.com/office/drawing/2014/main" id="{7E3E6019-FC1A-EA43-950E-729175063000}"/>
                  </a:ext>
                </a:extLst>
              </p:cNvPr>
              <p:cNvSpPr txBox="1"/>
              <p:nvPr/>
            </p:nvSpPr>
            <p:spPr>
              <a:xfrm>
                <a:off x="551663" y="4869656"/>
                <a:ext cx="8260772" cy="577081"/>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en-US" altLang="ja-JP" i="0" dirty="0">
                    <a:solidFill>
                      <a:srgbClr val="575E75"/>
                    </a:solidFill>
                    <a:effectLst/>
                    <a:latin typeface="メイリオ" panose="020B0604030504040204" pitchFamily="50" charset="-128"/>
                    <a:ea typeface="メイリオ" panose="020B0604030504040204" pitchFamily="50" charset="-128"/>
                  </a:rPr>
                  <a:t>Codey</a:t>
                </a:r>
                <a:r>
                  <a:rPr lang="ja-JP" altLang="en-US" i="0" dirty="0">
                    <a:solidFill>
                      <a:srgbClr val="575E75"/>
                    </a:solidFill>
                    <a:effectLst/>
                    <a:latin typeface="メイリオ" panose="020B0604030504040204" pitchFamily="50" charset="-128"/>
                    <a:ea typeface="メイリオ" panose="020B0604030504040204" pitchFamily="50" charset="-128"/>
                  </a:rPr>
                  <a:t>にアップロード</a:t>
                </a:r>
                <a:r>
                  <a:rPr lang="ja-JP" altLang="en-US" i="0">
                    <a:solidFill>
                      <a:srgbClr val="575E75"/>
                    </a:solidFill>
                    <a:effectLst/>
                    <a:latin typeface="メイリオ" panose="020B0604030504040204" pitchFamily="50" charset="-128"/>
                    <a:ea typeface="メイリオ" panose="020B0604030504040204" pitchFamily="50" charset="-128"/>
                  </a:rPr>
                  <a:t>して、うごくか</a:t>
                </a:r>
                <a:r>
                  <a:rPr lang="ja-JP" altLang="en-US">
                    <a:solidFill>
                      <a:srgbClr val="575E75"/>
                    </a:solidFill>
                    <a:latin typeface="メイリオ" panose="020B0604030504040204" pitchFamily="50" charset="-128"/>
                    <a:ea typeface="メイリオ" panose="020B0604030504040204" pitchFamily="50" charset="-128"/>
                  </a:rPr>
                  <a:t>たし</a:t>
                </a:r>
                <a:r>
                  <a:rPr lang="ja-JP" altLang="en-US" i="0">
                    <a:solidFill>
                      <a:srgbClr val="575E75"/>
                    </a:solidFill>
                    <a:effectLst/>
                    <a:latin typeface="メイリオ" panose="020B0604030504040204" pitchFamily="50" charset="-128"/>
                    <a:ea typeface="メイリオ" panose="020B0604030504040204" pitchFamily="50" charset="-128"/>
                  </a:rPr>
                  <a:t>かめて</a:t>
                </a:r>
                <a:r>
                  <a:rPr lang="ja-JP" altLang="en-US" i="0" dirty="0">
                    <a:solidFill>
                      <a:srgbClr val="575E75"/>
                    </a:solidFill>
                    <a:effectLst/>
                    <a:latin typeface="メイリオ" panose="020B0604030504040204" pitchFamily="50" charset="-128"/>
                    <a:ea typeface="メイリオ" panose="020B0604030504040204" pitchFamily="50" charset="-128"/>
                  </a:rPr>
                  <a:t>みよう！</a:t>
                </a:r>
              </a:p>
            </p:txBody>
          </p:sp>
          <p:sp>
            <p:nvSpPr>
              <p:cNvPr id="39" name="テキスト ボックス 38">
                <a:extLst>
                  <a:ext uri="{FF2B5EF4-FFF2-40B4-BE49-F238E27FC236}">
                    <a16:creationId xmlns:a16="http://schemas.microsoft.com/office/drawing/2014/main" id="{B2697C66-0406-DC42-8D76-1D78B3B00720}"/>
                  </a:ext>
                </a:extLst>
              </p:cNvPr>
              <p:cNvSpPr txBox="1"/>
              <p:nvPr/>
            </p:nvSpPr>
            <p:spPr>
              <a:xfrm>
                <a:off x="782625" y="4951259"/>
                <a:ext cx="1081042" cy="253916"/>
              </a:xfrm>
              <a:prstGeom prst="rect">
                <a:avLst/>
              </a:prstGeom>
              <a:noFill/>
            </p:spPr>
            <p:txBody>
              <a:bodyPr wrap="square" rtlCol="0">
                <a:spAutoFit/>
              </a:bodyPr>
              <a:lstStyle/>
              <a:p>
                <a:pPr algn="ctr"/>
                <a:r>
                  <a:rPr kumimoji="1" lang="ja-JP" altLang="en-US" sz="1050" dirty="0">
                    <a:solidFill>
                      <a:srgbClr val="575E75"/>
                    </a:solidFill>
                    <a:latin typeface="メイリオ" panose="020B0604030504040204" pitchFamily="50" charset="-128"/>
                    <a:ea typeface="メイリオ" panose="020B0604030504040204" pitchFamily="50" charset="-128"/>
                  </a:rPr>
                  <a:t>コーディ</a:t>
                </a:r>
                <a:endParaRPr kumimoji="1" lang="ja-JP" altLang="en-US" sz="1050" dirty="0">
                  <a:latin typeface="メイリオ" panose="020B0604030504040204" pitchFamily="50" charset="-128"/>
                  <a:ea typeface="メイリオ" panose="020B0604030504040204" pitchFamily="50" charset="-128"/>
                </a:endParaRPr>
              </a:p>
            </p:txBody>
          </p:sp>
        </p:grpSp>
      </p:grpSp>
    </p:spTree>
    <p:extLst>
      <p:ext uri="{BB962C8B-B14F-4D97-AF65-F5344CB8AC3E}">
        <p14:creationId xmlns:p14="http://schemas.microsoft.com/office/powerpoint/2010/main" val="9497267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プレースホルダー 8">
            <a:extLst>
              <a:ext uri="{FF2B5EF4-FFF2-40B4-BE49-F238E27FC236}">
                <a16:creationId xmlns:a16="http://schemas.microsoft.com/office/drawing/2014/main" id="{F6678825-25B7-4A39-8619-0B753A1099A2}"/>
              </a:ext>
            </a:extLst>
          </p:cNvPr>
          <p:cNvPicPr>
            <a:picLocks noGrp="1" noChangeAspect="1"/>
          </p:cNvPicPr>
          <p:nvPr>
            <p:ph type="pic" sz="quarter" idx="13"/>
          </p:nvPr>
        </p:nvPicPr>
        <p:blipFill rotWithShape="1">
          <a:blip r:embed="rId2"/>
          <a:srcRect t="-47681" r="-233" b="-47681"/>
          <a:stretch/>
        </p:blipFill>
        <p:spPr>
          <a:xfrm>
            <a:off x="0" y="0"/>
            <a:ext cx="9144000" cy="6858000"/>
          </a:xfrm>
        </p:spPr>
      </p:pic>
      <p:sp>
        <p:nvSpPr>
          <p:cNvPr id="6" name="タイトル 3">
            <a:extLst>
              <a:ext uri="{FF2B5EF4-FFF2-40B4-BE49-F238E27FC236}">
                <a16:creationId xmlns:a16="http://schemas.microsoft.com/office/drawing/2014/main" id="{469A436A-0AF8-C246-B655-AC771EC3D8A1}"/>
              </a:ext>
            </a:extLst>
          </p:cNvPr>
          <p:cNvSpPr>
            <a:spLocks noGrp="1"/>
          </p:cNvSpPr>
          <p:nvPr>
            <p:ph type="ctrTitle"/>
          </p:nvPr>
        </p:nvSpPr>
        <p:spPr>
          <a:xfrm>
            <a:off x="1412564" y="2773436"/>
            <a:ext cx="6318872" cy="1311128"/>
          </a:xfrm>
        </p:spPr>
        <p:txBody>
          <a:bodyPr/>
          <a:lstStyle/>
          <a:p>
            <a:r>
              <a:rPr lang="ja-JP" altLang="en-US" sz="4400" dirty="0">
                <a:latin typeface="Meiryo UI" panose="020B0604030504040204" pitchFamily="34" charset="-128"/>
                <a:ea typeface="Meiryo UI" panose="020B0604030504040204" pitchFamily="34" charset="-128"/>
              </a:rPr>
              <a:t>おつかれさまでした！</a:t>
            </a:r>
            <a:br>
              <a:rPr lang="en-US" altLang="ja-JP" sz="4400" dirty="0">
                <a:latin typeface="Meiryo UI" panose="020B0604030504040204" pitchFamily="34" charset="-128"/>
                <a:ea typeface="Meiryo UI" panose="020B0604030504040204" pitchFamily="34" charset="-128"/>
              </a:rPr>
            </a:br>
            <a:r>
              <a:rPr lang="ja-JP" altLang="en-US" sz="4400" dirty="0">
                <a:latin typeface="Meiryo UI" panose="020B0604030504040204" pitchFamily="34" charset="-128"/>
                <a:ea typeface="Meiryo UI" panose="020B0604030504040204" pitchFamily="34" charset="-128"/>
              </a:rPr>
              <a:t>がんばったね！</a:t>
            </a:r>
          </a:p>
        </p:txBody>
      </p:sp>
    </p:spTree>
    <p:extLst>
      <p:ext uri="{BB962C8B-B14F-4D97-AF65-F5344CB8AC3E}">
        <p14:creationId xmlns:p14="http://schemas.microsoft.com/office/powerpoint/2010/main" val="854458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3F3F3F"/>
      </a:dk2>
      <a:lt2>
        <a:srgbClr val="FFFFFF"/>
      </a:lt2>
      <a:accent1>
        <a:srgbClr val="01C6FD"/>
      </a:accent1>
      <a:accent2>
        <a:srgbClr val="067F9C"/>
      </a:accent2>
      <a:accent3>
        <a:srgbClr val="014E52"/>
      </a:accent3>
      <a:accent4>
        <a:srgbClr val="ED7D31"/>
      </a:accent4>
      <a:accent5>
        <a:srgbClr val="79AE02"/>
      </a:accent5>
      <a:accent6>
        <a:srgbClr val="0070C0"/>
      </a:accent6>
      <a:hlink>
        <a:srgbClr val="01C6FD"/>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3F3F3F"/>
      </a:dk2>
      <a:lt2>
        <a:srgbClr val="FFFFFF"/>
      </a:lt2>
      <a:accent1>
        <a:srgbClr val="01C6FD"/>
      </a:accent1>
      <a:accent2>
        <a:srgbClr val="067F9C"/>
      </a:accent2>
      <a:accent3>
        <a:srgbClr val="014E52"/>
      </a:accent3>
      <a:accent4>
        <a:srgbClr val="ED7D31"/>
      </a:accent4>
      <a:accent5>
        <a:srgbClr val="79AE02"/>
      </a:accent5>
      <a:accent6>
        <a:srgbClr val="0070C0"/>
      </a:accent6>
      <a:hlink>
        <a:srgbClr val="01C6FD"/>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3F3F3F"/>
      </a:dk2>
      <a:lt2>
        <a:srgbClr val="FFFFFF"/>
      </a:lt2>
      <a:accent1>
        <a:srgbClr val="01C6FD"/>
      </a:accent1>
      <a:accent2>
        <a:srgbClr val="067F9C"/>
      </a:accent2>
      <a:accent3>
        <a:srgbClr val="014E52"/>
      </a:accent3>
      <a:accent4>
        <a:srgbClr val="ED7D31"/>
      </a:accent4>
      <a:accent5>
        <a:srgbClr val="79AE02"/>
      </a:accent5>
      <a:accent6>
        <a:srgbClr val="0070C0"/>
      </a:accent6>
      <a:hlink>
        <a:srgbClr val="01C6FD"/>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3F3F3F"/>
      </a:dk2>
      <a:lt2>
        <a:srgbClr val="FFFFFF"/>
      </a:lt2>
      <a:accent1>
        <a:srgbClr val="01C6FD"/>
      </a:accent1>
      <a:accent2>
        <a:srgbClr val="067F9C"/>
      </a:accent2>
      <a:accent3>
        <a:srgbClr val="014E52"/>
      </a:accent3>
      <a:accent4>
        <a:srgbClr val="ED7D31"/>
      </a:accent4>
      <a:accent5>
        <a:srgbClr val="79AE02"/>
      </a:accent5>
      <a:accent6>
        <a:srgbClr val="0070C0"/>
      </a:accent6>
      <a:hlink>
        <a:srgbClr val="01C6FD"/>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3F3F3F"/>
      </a:dk2>
      <a:lt2>
        <a:srgbClr val="FFFFFF"/>
      </a:lt2>
      <a:accent1>
        <a:srgbClr val="01C6FD"/>
      </a:accent1>
      <a:accent2>
        <a:srgbClr val="067F9C"/>
      </a:accent2>
      <a:accent3>
        <a:srgbClr val="014E52"/>
      </a:accent3>
      <a:accent4>
        <a:srgbClr val="ED7D31"/>
      </a:accent4>
      <a:accent5>
        <a:srgbClr val="79AE02"/>
      </a:accent5>
      <a:accent6>
        <a:srgbClr val="0070C0"/>
      </a:accent6>
      <a:hlink>
        <a:srgbClr val="01C6FD"/>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海をモチーフにしたプレゼンテーション</Template>
  <TotalTime>408</TotalTime>
  <Words>2028</Words>
  <Application>Microsoft Macintosh PowerPoint</Application>
  <PresentationFormat>画面に合わせる (4:3)</PresentationFormat>
  <Paragraphs>315</Paragraphs>
  <Slides>49</Slides>
  <Notes>5</Notes>
  <HiddenSlides>0</HiddenSlides>
  <MMClips>5</MMClips>
  <ScaleCrop>false</ScaleCrop>
  <HeadingPairs>
    <vt:vector size="6" baseType="variant">
      <vt:variant>
        <vt:lpstr>使用されているフォント</vt:lpstr>
      </vt:variant>
      <vt:variant>
        <vt:i4>8</vt:i4>
      </vt:variant>
      <vt:variant>
        <vt:lpstr>テーマ</vt:lpstr>
      </vt:variant>
      <vt:variant>
        <vt:i4>4</vt:i4>
      </vt:variant>
      <vt:variant>
        <vt:lpstr>スライド タイトル</vt:lpstr>
      </vt:variant>
      <vt:variant>
        <vt:i4>49</vt:i4>
      </vt:variant>
    </vt:vector>
  </HeadingPairs>
  <TitlesOfParts>
    <vt:vector size="61" baseType="lpstr">
      <vt:lpstr>Meiryo UI</vt:lpstr>
      <vt:lpstr>メイリオ</vt:lpstr>
      <vt:lpstr>Arial</vt:lpstr>
      <vt:lpstr>Calibri</vt:lpstr>
      <vt:lpstr>Century Gothic</vt:lpstr>
      <vt:lpstr>Symbol</vt:lpstr>
      <vt:lpstr>Times New Roman</vt:lpstr>
      <vt:lpstr>Wingdings</vt:lpstr>
      <vt:lpstr>Office Theme</vt:lpstr>
      <vt:lpstr>Office Theme</vt:lpstr>
      <vt:lpstr>Office Theme</vt:lpstr>
      <vt:lpstr>Office Theme</vt:lpstr>
      <vt:lpstr>だい8かいほそく　 じょうけんぶんきってなんだろう？</vt:lpstr>
      <vt:lpstr>もくじ</vt:lpstr>
      <vt:lpstr>プログラミングのじゅんび</vt:lpstr>
      <vt:lpstr>CodeyとRockyをつなげよう</vt:lpstr>
      <vt:lpstr>パソコンとつなげよう</vt:lpstr>
      <vt:lpstr>mBlockをきどうしよう</vt:lpstr>
      <vt:lpstr>ほんじつのミッション！</vt:lpstr>
      <vt:lpstr>【しつもん】あなたはまいにち、どんなはんだんをしていますか？</vt:lpstr>
      <vt:lpstr>【しつもん】ロボットもはんだんをするのかな？</vt:lpstr>
      <vt:lpstr>じょうけんはんだんをするときにつかうブロック</vt:lpstr>
      <vt:lpstr>じょうけんはんだんをするときにつかうブロック</vt:lpstr>
      <vt:lpstr>ミッション1：パンダにごうかく・ふごうかくをはんていしてもらおう</vt:lpstr>
      <vt:lpstr>ミッション1：パンダにごうかく・ふごうかくをはんていしてもらおう</vt:lpstr>
      <vt:lpstr>ミッション1：パンダにごうかく・ふごうかくをはんていしてもらおう</vt:lpstr>
      <vt:lpstr>ミッション1：パンダにごうかく・ふごうかくをはんていしてもらおう</vt:lpstr>
      <vt:lpstr>ミッション1：パンダにごうかく・ふごうかくをはんていしてもらおう</vt:lpstr>
      <vt:lpstr>ミッション2：パンダをやじるしキーでそうさしよう！</vt:lpstr>
      <vt:lpstr>ミッション2：パンダをやじるしキーでそうさしよう！</vt:lpstr>
      <vt:lpstr>ミッション2：パンダをやじるしキーでそうさしよう！</vt:lpstr>
      <vt:lpstr>ミッション2：パンダをやじるしキーでそうさしよう！</vt:lpstr>
      <vt:lpstr>ミッション2：パンダをやじるしキーでそうさしよう！</vt:lpstr>
      <vt:lpstr>ミッション2：パンダをやじるしキーでそうさしよう！</vt:lpstr>
      <vt:lpstr>ミッション2：パンダをやじるしキーでそうさしよう！</vt:lpstr>
      <vt:lpstr>ミッション2：パンダをやじるしキーでそうさしよう！</vt:lpstr>
      <vt:lpstr>ミッション3：じゃんけんをしよう</vt:lpstr>
      <vt:lpstr>【じゅんび】：スプライトをついかする</vt:lpstr>
      <vt:lpstr>【じゅんび】：スプライトをついかする</vt:lpstr>
      <vt:lpstr>【じゅんび】：あたいをだいにゅうするへんすうをよういする</vt:lpstr>
      <vt:lpstr>ミッション3：じゃんけんをしよう</vt:lpstr>
      <vt:lpstr>らんすうについて</vt:lpstr>
      <vt:lpstr>ミッション3：じゃんけんをしよう</vt:lpstr>
      <vt:lpstr>ミッション3：じゃんけんをしよう</vt:lpstr>
      <vt:lpstr>ミッション3：じゃんけんをしよう</vt:lpstr>
      <vt:lpstr>ミッション3：じゃんけんをしよう</vt:lpstr>
      <vt:lpstr>ミッション3：じゃんけんをしよう</vt:lpstr>
      <vt:lpstr>ステップアップ！</vt:lpstr>
      <vt:lpstr>かんがえてみよう！</vt:lpstr>
      <vt:lpstr>かんがえてみよう！</vt:lpstr>
      <vt:lpstr>【じゅんび】：あたいをだいにゅうするへんすうをよういする</vt:lpstr>
      <vt:lpstr>【じゅんび】：あたいをだいにゅうするへんすうをよういする</vt:lpstr>
      <vt:lpstr>かんがえてみよう！</vt:lpstr>
      <vt:lpstr>かんがえてみよう！</vt:lpstr>
      <vt:lpstr>かんがえてみよう！</vt:lpstr>
      <vt:lpstr>かんがえてみよう！</vt:lpstr>
      <vt:lpstr>チャレンジ！</vt:lpstr>
      <vt:lpstr>チャレンジ！</vt:lpstr>
      <vt:lpstr>チャレンジ！</vt:lpstr>
      <vt:lpstr>チャレンジ！</vt:lpstr>
      <vt:lpstr>おつかれさまでした！ がんばったね！</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ほそくしりょう2　じょうけんぶんきってなんだろう？</dc:title>
  <dc:subject/>
  <dc:creator/>
  <dc:description/>
  <cp:lastModifiedBy>大西 葵</cp:lastModifiedBy>
  <cp:revision>35</cp:revision>
  <dcterms:created xsi:type="dcterms:W3CDTF">2020-06-23T05:32:10Z</dcterms:created>
  <dcterms:modified xsi:type="dcterms:W3CDTF">2021-11-18T05:01:58Z</dcterms:modified>
  <dc:language>ja-JP</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y fmtid="{D5CDD505-2E9C-101B-9397-08002B2CF9AE}" pid="3" name="MMClips">
    <vt:i4>5</vt:i4>
  </property>
  <property fmtid="{D5CDD505-2E9C-101B-9397-08002B2CF9AE}" pid="4" name="Notes">
    <vt:i4>5</vt:i4>
  </property>
  <property fmtid="{D5CDD505-2E9C-101B-9397-08002B2CF9AE}" pid="5" name="PresentationFormat">
    <vt:lpwstr>画面に合わせる (4:3)</vt:lpwstr>
  </property>
  <property fmtid="{D5CDD505-2E9C-101B-9397-08002B2CF9AE}" pid="6" name="Slides">
    <vt:i4>48</vt:i4>
  </property>
</Properties>
</file>