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36"/>
  </p:notesMasterIdLst>
  <p:handoutMasterIdLst>
    <p:handoutMasterId r:id="rId37"/>
  </p:handoutMasterIdLst>
  <p:sldIdLst>
    <p:sldId id="256" r:id="rId5"/>
    <p:sldId id="310" r:id="rId6"/>
    <p:sldId id="563" r:id="rId7"/>
    <p:sldId id="320" r:id="rId8"/>
    <p:sldId id="528" r:id="rId9"/>
    <p:sldId id="604" r:id="rId10"/>
    <p:sldId id="664" r:id="rId11"/>
    <p:sldId id="663" r:id="rId12"/>
    <p:sldId id="665" r:id="rId13"/>
    <p:sldId id="425" r:id="rId14"/>
    <p:sldId id="667" r:id="rId15"/>
    <p:sldId id="668" r:id="rId16"/>
    <p:sldId id="669" r:id="rId17"/>
    <p:sldId id="491" r:id="rId18"/>
    <p:sldId id="671" r:id="rId19"/>
    <p:sldId id="605" r:id="rId20"/>
    <p:sldId id="672" r:id="rId21"/>
    <p:sldId id="490" r:id="rId22"/>
    <p:sldId id="673" r:id="rId23"/>
    <p:sldId id="674" r:id="rId24"/>
    <p:sldId id="675" r:id="rId25"/>
    <p:sldId id="677" r:id="rId26"/>
    <p:sldId id="676" r:id="rId27"/>
    <p:sldId id="529" r:id="rId28"/>
    <p:sldId id="678" r:id="rId29"/>
    <p:sldId id="543" r:id="rId30"/>
    <p:sldId id="493" r:id="rId31"/>
    <p:sldId id="355" r:id="rId32"/>
    <p:sldId id="679" r:id="rId33"/>
    <p:sldId id="680" r:id="rId34"/>
    <p:sldId id="335" r:id="rId35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AE02"/>
    <a:srgbClr val="808080"/>
    <a:srgbClr val="0C596D"/>
    <a:srgbClr val="575E75"/>
    <a:srgbClr val="85D4E7"/>
    <a:srgbClr val="01C6FD"/>
    <a:srgbClr val="145C72"/>
    <a:srgbClr val="014E52"/>
    <a:srgbClr val="03556D"/>
    <a:srgbClr val="067F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33" autoAdjust="0"/>
    <p:restoredTop sz="95244" autoAdjust="0"/>
  </p:normalViewPr>
  <p:slideViewPr>
    <p:cSldViewPr snapToGrid="0">
      <p:cViewPr varScale="1">
        <p:scale>
          <a:sx n="129" d="100"/>
          <a:sy n="129" d="100"/>
        </p:scale>
        <p:origin x="126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87"/>
    </p:cViewPr>
  </p:sorter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2021/11/18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2021/11/18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71155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24059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6.png"/><Relationship Id="rId7" Type="http://schemas.openxmlformats.org/officeDocument/2006/relationships/image" Target="../media/image2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6.png"/><Relationship Id="rId7" Type="http://schemas.openxmlformats.org/officeDocument/2006/relationships/image" Target="../media/image4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52.png"/><Relationship Id="rId4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5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11" Type="http://schemas.openxmlformats.org/officeDocument/2006/relationships/image" Target="../media/image64.png"/><Relationship Id="rId5" Type="http://schemas.openxmlformats.org/officeDocument/2006/relationships/image" Target="../media/image61.png"/><Relationship Id="rId10" Type="http://schemas.openxmlformats.org/officeDocument/2006/relationships/image" Target="../media/image56.png"/><Relationship Id="rId4" Type="http://schemas.openxmlformats.org/officeDocument/2006/relationships/image" Target="../media/image60.png"/><Relationship Id="rId9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6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64.png"/><Relationship Id="rId3" Type="http://schemas.openxmlformats.org/officeDocument/2006/relationships/image" Target="../media/image60.png"/><Relationship Id="rId7" Type="http://schemas.openxmlformats.org/officeDocument/2006/relationships/image" Target="../media/image63.PNG"/><Relationship Id="rId12" Type="http://schemas.openxmlformats.org/officeDocument/2006/relationships/image" Target="../media/image56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11" Type="http://schemas.openxmlformats.org/officeDocument/2006/relationships/image" Target="../media/image39.png"/><Relationship Id="rId5" Type="http://schemas.openxmlformats.org/officeDocument/2006/relationships/image" Target="../media/image59.png"/><Relationship Id="rId10" Type="http://schemas.openxmlformats.org/officeDocument/2006/relationships/image" Target="../media/image54.png"/><Relationship Id="rId4" Type="http://schemas.openxmlformats.org/officeDocument/2006/relationships/image" Target="../media/image58.png"/><Relationship Id="rId9" Type="http://schemas.openxmlformats.org/officeDocument/2006/relationships/image" Target="../media/image6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338762" cy="549381"/>
          </a:xfrm>
        </p:spPr>
        <p:txBody>
          <a:bodyPr rtlCol="0"/>
          <a:lstStyle/>
          <a:p>
            <a:pPr rtl="0"/>
            <a:r>
              <a:rPr lang="ja-JP" altLang="en-US"/>
              <a:t>だい</a:t>
            </a:r>
            <a:r>
              <a:rPr lang="en-US" altLang="ja-JP" dirty="0"/>
              <a:t>7</a:t>
            </a:r>
            <a:r>
              <a:rPr lang="ja-JP" altLang="en-US"/>
              <a:t>かいほそく　ざひょうって</a:t>
            </a:r>
            <a:r>
              <a:rPr lang="ja-JP" altLang="en-US" dirty="0"/>
              <a:t>なんだろう？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もくじ</a:t>
            </a:r>
            <a:endParaRPr lang="ja-JP" altLang="en-US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/>
              <a:t>プログラミングのじゅんび</a:t>
            </a:r>
            <a:endParaRPr lang="ja-JP" altLang="en-US" dirty="0"/>
          </a:p>
          <a:p>
            <a:pPr>
              <a:lnSpc>
                <a:spcPct val="200000"/>
              </a:lnSpc>
            </a:pPr>
            <a:r>
              <a:rPr lang="ja-JP" altLang="en-US"/>
              <a:t>ほんじつの</a:t>
            </a:r>
            <a:r>
              <a:rPr lang="ja-JP" altLang="en-US" dirty="0"/>
              <a:t>ミッション！（</a:t>
            </a:r>
            <a:r>
              <a:rPr lang="en-US" altLang="ja-JP" dirty="0"/>
              <a:t>1</a:t>
            </a:r>
            <a:r>
              <a:rPr lang="ja-JP" altLang="en-US" dirty="0"/>
              <a:t>～</a:t>
            </a:r>
            <a:r>
              <a:rPr lang="en-US" altLang="ja-JP" dirty="0"/>
              <a:t>3</a:t>
            </a:r>
            <a:r>
              <a:rPr lang="ja-JP" altLang="en-US" dirty="0"/>
              <a:t>）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ステップアップ！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チャレンジ！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/>
              <a:t>プログラミングのじゅんび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97202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mBlock</a:t>
            </a:r>
            <a:r>
              <a:rPr lang="ja-JP" altLang="en-US"/>
              <a:t>をきどうしよう</a:t>
            </a:r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11F3E1-C2D8-4DBC-8408-F1BB33700098}"/>
              </a:ext>
            </a:extLst>
          </p:cNvPr>
          <p:cNvSpPr txBox="1"/>
          <p:nvPr/>
        </p:nvSpPr>
        <p:spPr>
          <a:xfrm>
            <a:off x="428625" y="424045"/>
            <a:ext cx="1311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EC6CC26-EFDA-46E5-9BA4-13BDB42E8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23" y="1549893"/>
            <a:ext cx="1219200" cy="12192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E83F90C-7C56-46B9-A708-E534E27A2126}"/>
              </a:ext>
            </a:extLst>
          </p:cNvPr>
          <p:cNvGrpSpPr/>
          <p:nvPr/>
        </p:nvGrpSpPr>
        <p:grpSpPr>
          <a:xfrm>
            <a:off x="1130423" y="2415376"/>
            <a:ext cx="292314" cy="292314"/>
            <a:chOff x="1084324" y="3782536"/>
            <a:chExt cx="363984" cy="36398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BD9B8DB-0DF2-47EA-8207-0BE8E9B4E58C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C607F2-6E60-4E38-9327-CC46FAFC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4BF01E-B9F7-4A1B-B51E-77143673CAF1}"/>
              </a:ext>
            </a:extLst>
          </p:cNvPr>
          <p:cNvSpPr txBox="1"/>
          <p:nvPr/>
        </p:nvSpPr>
        <p:spPr>
          <a:xfrm>
            <a:off x="1332929" y="2617272"/>
            <a:ext cx="90424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1ACB782-53C5-49DD-8ABB-271CC21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676" y="3613629"/>
            <a:ext cx="3045042" cy="305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91968C-A20C-4FA7-9000-46EB82A87057}"/>
              </a:ext>
            </a:extLst>
          </p:cNvPr>
          <p:cNvGrpSpPr/>
          <p:nvPr/>
        </p:nvGrpSpPr>
        <p:grpSpPr>
          <a:xfrm>
            <a:off x="2993499" y="1651661"/>
            <a:ext cx="5875293" cy="1131079"/>
            <a:chOff x="2993499" y="2228709"/>
            <a:chExt cx="5875293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343EFB2-62F9-4C76-B014-E23A75145012}"/>
                </a:ext>
              </a:extLst>
            </p:cNvPr>
            <p:cNvSpPr txBox="1"/>
            <p:nvPr/>
          </p:nvSpPr>
          <p:spPr>
            <a:xfrm>
              <a:off x="2993499" y="2228709"/>
              <a:ext cx="58752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A56D4F2-48E5-4774-A745-BAFDFB35F12C}"/>
                </a:ext>
              </a:extLst>
            </p:cNvPr>
            <p:cNvSpPr txBox="1"/>
            <p:nvPr/>
          </p:nvSpPr>
          <p:spPr>
            <a:xfrm>
              <a:off x="3105952" y="2794248"/>
              <a:ext cx="1347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D551F94-F4E1-4874-BE66-4708096470D0}"/>
              </a:ext>
            </a:extLst>
          </p:cNvPr>
          <p:cNvSpPr txBox="1"/>
          <p:nvPr/>
        </p:nvSpPr>
        <p:spPr>
          <a:xfrm>
            <a:off x="4070457" y="463286"/>
            <a:ext cx="383786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はつかいません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ACBF682-B925-47D9-BB29-B2929BEE1DD5}"/>
              </a:ext>
            </a:extLst>
          </p:cNvPr>
          <p:cNvSpPr txBox="1"/>
          <p:nvPr/>
        </p:nvSpPr>
        <p:spPr>
          <a:xfrm>
            <a:off x="5033175" y="489076"/>
            <a:ext cx="13476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EDE9854F-5D11-3744-8697-DADBC3821C69}"/>
              </a:ext>
            </a:extLst>
          </p:cNvPr>
          <p:cNvGrpSpPr/>
          <p:nvPr/>
        </p:nvGrpSpPr>
        <p:grpSpPr>
          <a:xfrm>
            <a:off x="5543289" y="4615467"/>
            <a:ext cx="3172086" cy="1131079"/>
            <a:chOff x="5543289" y="4615467"/>
            <a:chExt cx="2781469" cy="1131079"/>
          </a:xfrm>
        </p:grpSpPr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7A9F0874-D36E-9440-9D64-C5BEADECD1D4}"/>
                </a:ext>
              </a:extLst>
            </p:cNvPr>
            <p:cNvSpPr txBox="1"/>
            <p:nvPr/>
          </p:nvSpPr>
          <p:spPr>
            <a:xfrm>
              <a:off x="5782567" y="4615467"/>
              <a:ext cx="254219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します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7F486416-96F0-C74C-9339-C9B2FFE35D38}"/>
                </a:ext>
              </a:extLst>
            </p:cNvPr>
            <p:cNvSpPr txBox="1"/>
            <p:nvPr/>
          </p:nvSpPr>
          <p:spPr>
            <a:xfrm>
              <a:off x="5543289" y="4681757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4853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/>
              <a:t>ほんじつの</a:t>
            </a:r>
            <a:r>
              <a:rPr lang="ja-JP" altLang="en-US" dirty="0"/>
              <a:t>ミッション！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かだいを</a:t>
            </a:r>
            <a:r>
              <a:rPr lang="ja-JP" altLang="en-US" dirty="0"/>
              <a:t>クリアしよう！</a:t>
            </a:r>
          </a:p>
        </p:txBody>
      </p:sp>
    </p:spTree>
    <p:extLst>
      <p:ext uri="{BB962C8B-B14F-4D97-AF65-F5344CB8AC3E}">
        <p14:creationId xmlns:p14="http://schemas.microsoft.com/office/powerpoint/2010/main" val="3505566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1C737254-3A80-5F43-BA22-BFCC0DAB8F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1312" y="3634279"/>
            <a:ext cx="1866900" cy="6223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1</a:t>
            </a:r>
            <a:r>
              <a:rPr lang="ja-JP" altLang="en-US" dirty="0"/>
              <a:t>：パンダ</a:t>
            </a:r>
            <a:r>
              <a:rPr lang="ja-JP" altLang="en-US"/>
              <a:t>が</a:t>
            </a:r>
            <a:r>
              <a:rPr lang="en-US" altLang="ja-JP" dirty="0"/>
              <a:t>10</a:t>
            </a:r>
            <a:r>
              <a:rPr lang="ja-JP" altLang="en-US"/>
              <a:t>ほすすんだときのいちをしらべよう</a:t>
            </a:r>
            <a:endParaRPr lang="ja-JP" altLang="en-US" dirty="0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8DADF58-8B61-488F-A4B3-435661FDAB3E}"/>
              </a:ext>
            </a:extLst>
          </p:cNvPr>
          <p:cNvSpPr txBox="1"/>
          <p:nvPr/>
        </p:nvSpPr>
        <p:spPr>
          <a:xfrm>
            <a:off x="673203" y="1202174"/>
            <a:ext cx="80421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ブロックをクリックして、</a:t>
            </a: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パンダがすすんだいちをかくにんしよう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FD45CED-A57F-4E2A-84CA-CEFD5242DD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6580" y="2884294"/>
            <a:ext cx="1509999" cy="1994933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C30F4F14-584F-43B1-AB62-E564C8DC361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621131" y="4200503"/>
            <a:ext cx="577081" cy="577081"/>
          </a:xfrm>
          <a:prstGeom prst="rect">
            <a:avLst/>
          </a:prstGeom>
        </p:spPr>
      </p:pic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BC977BD6-6AD7-4CF8-8B01-C05129866FBE}"/>
              </a:ext>
            </a:extLst>
          </p:cNvPr>
          <p:cNvGrpSpPr/>
          <p:nvPr/>
        </p:nvGrpSpPr>
        <p:grpSpPr>
          <a:xfrm rot="16200000" flipV="1">
            <a:off x="1537949" y="3851315"/>
            <a:ext cx="287044" cy="985421"/>
            <a:chOff x="2219417" y="4731798"/>
            <a:chExt cx="287044" cy="985421"/>
          </a:xfrm>
        </p:grpSpPr>
        <p:cxnSp>
          <p:nvCxnSpPr>
            <p:cNvPr id="21" name="直線コネクタ 20">
              <a:extLst>
                <a:ext uri="{FF2B5EF4-FFF2-40B4-BE49-F238E27FC236}">
                  <a16:creationId xmlns:a16="http://schemas.microsoft.com/office/drawing/2014/main" id="{34978D77-39B9-489A-8D53-3FCFE2DB1337}"/>
                </a:ext>
              </a:extLst>
            </p:cNvPr>
            <p:cNvCxnSpPr/>
            <p:nvPr/>
          </p:nvCxnSpPr>
          <p:spPr>
            <a:xfrm>
              <a:off x="2219417" y="4731798"/>
              <a:ext cx="0" cy="98542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コネクタ 21">
              <a:extLst>
                <a:ext uri="{FF2B5EF4-FFF2-40B4-BE49-F238E27FC236}">
                  <a16:creationId xmlns:a16="http://schemas.microsoft.com/office/drawing/2014/main" id="{E464B5AF-18B9-41E1-A983-85A82692F88A}"/>
                </a:ext>
              </a:extLst>
            </p:cNvPr>
            <p:cNvCxnSpPr>
              <a:cxnSpLocks/>
            </p:cNvCxnSpPr>
            <p:nvPr/>
          </p:nvCxnSpPr>
          <p:spPr>
            <a:xfrm>
              <a:off x="2362939" y="4731798"/>
              <a:ext cx="0" cy="71909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線コネクタ 22">
              <a:extLst>
                <a:ext uri="{FF2B5EF4-FFF2-40B4-BE49-F238E27FC236}">
                  <a16:creationId xmlns:a16="http://schemas.microsoft.com/office/drawing/2014/main" id="{8EC45249-9F6B-4015-AAB5-53E157EAFC7B}"/>
                </a:ext>
              </a:extLst>
            </p:cNvPr>
            <p:cNvCxnSpPr>
              <a:cxnSpLocks/>
            </p:cNvCxnSpPr>
            <p:nvPr/>
          </p:nvCxnSpPr>
          <p:spPr>
            <a:xfrm>
              <a:off x="2506461" y="4731798"/>
              <a:ext cx="0" cy="35954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吹き出し: 円形 6">
            <a:extLst>
              <a:ext uri="{FF2B5EF4-FFF2-40B4-BE49-F238E27FC236}">
                <a16:creationId xmlns:a16="http://schemas.microsoft.com/office/drawing/2014/main" id="{C0F354B0-C867-47C5-8D40-5BB3B4581BC8}"/>
              </a:ext>
            </a:extLst>
          </p:cNvPr>
          <p:cNvSpPr/>
          <p:nvPr/>
        </p:nvSpPr>
        <p:spPr>
          <a:xfrm>
            <a:off x="7198212" y="3634279"/>
            <a:ext cx="1266733" cy="494961"/>
          </a:xfrm>
          <a:prstGeom prst="wedgeEllipseCallout">
            <a:avLst>
              <a:gd name="adj1" fmla="val -55875"/>
              <a:gd name="adj2" fmla="val 5353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6FD1D61-5292-4D7E-B8B9-DC3B63B1124F}"/>
              </a:ext>
            </a:extLst>
          </p:cNvPr>
          <p:cNvSpPr txBox="1"/>
          <p:nvPr/>
        </p:nvSpPr>
        <p:spPr>
          <a:xfrm>
            <a:off x="7299036" y="3740522"/>
            <a:ext cx="1110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クリック！</a:t>
            </a:r>
            <a:endParaRPr kumimoji="1"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132203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F1CBE24A-E0F3-6847-89B9-58FE9EEC25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976" y="1454708"/>
            <a:ext cx="3725401" cy="536934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</a:t>
            </a:r>
            <a:r>
              <a:rPr lang="en-US" altLang="ja-JP" dirty="0"/>
              <a:t>1</a:t>
            </a:r>
            <a:r>
              <a:rPr lang="ja-JP" altLang="en-US"/>
              <a:t>：パンダが</a:t>
            </a:r>
            <a:r>
              <a:rPr lang="en-US" altLang="ja-JP" dirty="0"/>
              <a:t>10</a:t>
            </a:r>
            <a:r>
              <a:rPr lang="ja-JP" altLang="en-US"/>
              <a:t>ほすすんだときのいちをしらべよう</a:t>
            </a:r>
            <a:endParaRPr lang="ja-JP" altLang="en-US" dirty="0"/>
          </a:p>
        </p:txBody>
      </p:sp>
      <p:sp>
        <p:nvSpPr>
          <p:cNvPr id="27" name="四角形: 角を丸くする 26">
            <a:extLst>
              <a:ext uri="{FF2B5EF4-FFF2-40B4-BE49-F238E27FC236}">
                <a16:creationId xmlns:a16="http://schemas.microsoft.com/office/drawing/2014/main" id="{7FB18536-2909-46E9-AF3D-99FC9A055180}"/>
              </a:ext>
            </a:extLst>
          </p:cNvPr>
          <p:cNvSpPr/>
          <p:nvPr/>
        </p:nvSpPr>
        <p:spPr>
          <a:xfrm>
            <a:off x="1848306" y="4637188"/>
            <a:ext cx="1192739" cy="33635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8" name="四角形: 角を丸くする 27">
            <a:extLst>
              <a:ext uri="{FF2B5EF4-FFF2-40B4-BE49-F238E27FC236}">
                <a16:creationId xmlns:a16="http://schemas.microsoft.com/office/drawing/2014/main" id="{043CEAD5-E3FD-4517-BE51-9BEC2CE96B75}"/>
              </a:ext>
            </a:extLst>
          </p:cNvPr>
          <p:cNvSpPr/>
          <p:nvPr/>
        </p:nvSpPr>
        <p:spPr>
          <a:xfrm>
            <a:off x="952283" y="4304792"/>
            <a:ext cx="275207" cy="26292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7E48622C-614C-4924-8F17-C47330D26FED}"/>
              </a:ext>
            </a:extLst>
          </p:cNvPr>
          <p:cNvSpPr txBox="1"/>
          <p:nvPr/>
        </p:nvSpPr>
        <p:spPr>
          <a:xfrm>
            <a:off x="500575" y="1014449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パンダの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がわ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かるよう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に、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のじゅんびを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します。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AA023570-49AC-430D-9B7D-27999CA11FCD}"/>
              </a:ext>
            </a:extLst>
          </p:cNvPr>
          <p:cNvSpPr txBox="1"/>
          <p:nvPr/>
        </p:nvSpPr>
        <p:spPr>
          <a:xfrm>
            <a:off x="4560512" y="1926652"/>
            <a:ext cx="37129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①スプライトの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タブをえらび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A1BA2772-7ED6-4969-A03F-11B69454F31C}"/>
              </a:ext>
            </a:extLst>
          </p:cNvPr>
          <p:cNvSpPr txBox="1"/>
          <p:nvPr/>
        </p:nvSpPr>
        <p:spPr>
          <a:xfrm>
            <a:off x="4572000" y="2699093"/>
            <a:ext cx="370144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②おおきいステージを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えらび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B7130570-EB19-4407-AC30-8BF6179A3D47}"/>
              </a:ext>
            </a:extLst>
          </p:cNvPr>
          <p:cNvSpPr txBox="1"/>
          <p:nvPr/>
        </p:nvSpPr>
        <p:spPr>
          <a:xfrm>
            <a:off x="1828157" y="4223152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DFE265D-A8D0-47A5-B6FD-605BCA37C15C}"/>
              </a:ext>
            </a:extLst>
          </p:cNvPr>
          <p:cNvSpPr txBox="1"/>
          <p:nvPr/>
        </p:nvSpPr>
        <p:spPr>
          <a:xfrm>
            <a:off x="689589" y="3899655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0BE177B9-3CD1-44C5-B8D8-5CF548E91FA3}"/>
              </a:ext>
            </a:extLst>
          </p:cNvPr>
          <p:cNvSpPr txBox="1"/>
          <p:nvPr/>
        </p:nvSpPr>
        <p:spPr>
          <a:xfrm>
            <a:off x="4572000" y="3471534"/>
            <a:ext cx="414337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ざひょうめも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りをひょうじします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四角形: 角を丸くする 58">
            <a:extLst>
              <a:ext uri="{FF2B5EF4-FFF2-40B4-BE49-F238E27FC236}">
                <a16:creationId xmlns:a16="http://schemas.microsoft.com/office/drawing/2014/main" id="{CB9B1E8D-EC1C-4E19-A8F1-C87D9D1B9F36}"/>
              </a:ext>
            </a:extLst>
          </p:cNvPr>
          <p:cNvSpPr/>
          <p:nvPr/>
        </p:nvSpPr>
        <p:spPr>
          <a:xfrm>
            <a:off x="1573099" y="4284190"/>
            <a:ext cx="275207" cy="26292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1B2B8482-F50F-4315-AAD3-D5B8258919EE}"/>
              </a:ext>
            </a:extLst>
          </p:cNvPr>
          <p:cNvSpPr txBox="1"/>
          <p:nvPr/>
        </p:nvSpPr>
        <p:spPr>
          <a:xfrm>
            <a:off x="1276935" y="3899655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5787B10-61E5-4470-963F-93010A2311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1790" y="5349347"/>
            <a:ext cx="1129379" cy="796801"/>
          </a:xfrm>
          <a:prstGeom prst="rect">
            <a:avLst/>
          </a:prstGeom>
        </p:spPr>
      </p:pic>
      <p:sp>
        <p:nvSpPr>
          <p:cNvPr id="32" name="吹き出し: 角を丸めた四角形 31">
            <a:extLst>
              <a:ext uri="{FF2B5EF4-FFF2-40B4-BE49-F238E27FC236}">
                <a16:creationId xmlns:a16="http://schemas.microsoft.com/office/drawing/2014/main" id="{BA8B798C-21EE-410E-8198-498D89FEEB7E}"/>
              </a:ext>
            </a:extLst>
          </p:cNvPr>
          <p:cNvSpPr/>
          <p:nvPr/>
        </p:nvSpPr>
        <p:spPr>
          <a:xfrm>
            <a:off x="5063027" y="4592887"/>
            <a:ext cx="2758799" cy="610589"/>
          </a:xfrm>
          <a:prstGeom prst="wedgeRoundRectCallout">
            <a:avLst>
              <a:gd name="adj1" fmla="val -4570"/>
              <a:gd name="adj2" fmla="val 67426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C33874F0-3643-4DC2-951D-D86769706A42}"/>
              </a:ext>
            </a:extLst>
          </p:cNvPr>
          <p:cNvSpPr txBox="1"/>
          <p:nvPr/>
        </p:nvSpPr>
        <p:spPr>
          <a:xfrm>
            <a:off x="5177948" y="4636572"/>
            <a:ext cx="26438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って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なんだろう？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9532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4" y="251251"/>
            <a:ext cx="8380640" cy="466281"/>
          </a:xfrm>
        </p:spPr>
        <p:txBody>
          <a:bodyPr/>
          <a:lstStyle/>
          <a:p>
            <a:r>
              <a:rPr lang="ja-JP" altLang="en-US"/>
              <a:t>ざひょうについて</a:t>
            </a:r>
            <a:endParaRPr lang="ja-JP" altLang="en-US" dirty="0"/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A64C3C47-99F3-4A72-9A01-9C7CE6E662BE}"/>
              </a:ext>
            </a:extLst>
          </p:cNvPr>
          <p:cNvSpPr txBox="1"/>
          <p:nvPr/>
        </p:nvSpPr>
        <p:spPr>
          <a:xfrm>
            <a:off x="665486" y="708480"/>
            <a:ext cx="7719137" cy="2854628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ステージじょうでは</a:t>
            </a:r>
            <a:r>
              <a:rPr lang="ja-JP" altLang="en-US" b="1" u="sng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ばしょ</a:t>
            </a:r>
            <a:r>
              <a:rPr lang="ja-JP" altLang="en-US" b="1" i="0" u="sng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をすうちで</a:t>
            </a:r>
            <a:r>
              <a:rPr lang="ja-JP" altLang="en-US" b="1" u="sng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あらわ</a:t>
            </a:r>
            <a:r>
              <a:rPr lang="ja-JP" altLang="en-US" b="1" i="0" u="sng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します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のすうちを</a:t>
            </a:r>
            <a:r>
              <a:rPr lang="ja-JP" altLang="en-US" sz="2000" b="1" u="sng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いいます。</a:t>
            </a: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・</a:t>
            </a:r>
            <a:r>
              <a:rPr lang="ja-JP" altLang="en-US" u="sng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よこほうこう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en-US" altLang="ja-JP" b="1" i="0" u="sng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  <a:r>
              <a:rPr lang="ja-JP" altLang="en-US" b="1" u="sng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じく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ja-JP" altLang="en-US" u="sng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たてほうこう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en-US" altLang="ja-JP" b="1" i="0" u="sng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  <a:r>
              <a:rPr lang="ja-JP" altLang="en-US" b="1" u="sng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じく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いいます。</a:t>
            </a: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  <a:r>
              <a:rPr lang="ja-JP" altLang="en-US" b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じく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</a:t>
            </a:r>
            <a:r>
              <a:rPr lang="en-US" altLang="ja-JP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-240</a:t>
            </a:r>
            <a:r>
              <a:rPr lang="ja-JP" altLang="en-US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r>
              <a:rPr lang="en-US" altLang="ja-JP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+240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です。</a:t>
            </a: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  <a:r>
              <a:rPr lang="ja-JP" altLang="en-US" b="1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じく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</a:t>
            </a:r>
            <a:r>
              <a:rPr lang="en-US" altLang="ja-JP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-180</a:t>
            </a:r>
            <a:r>
              <a:rPr lang="ja-JP" altLang="en-US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r>
              <a:rPr lang="en-US" altLang="ja-JP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+180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E1D659F0-809F-43E7-ADB8-70F2CBB88D92}"/>
              </a:ext>
            </a:extLst>
          </p:cNvPr>
          <p:cNvSpPr txBox="1"/>
          <p:nvPr/>
        </p:nvSpPr>
        <p:spPr>
          <a:xfrm>
            <a:off x="3244225" y="1850195"/>
            <a:ext cx="7580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エックス</a:t>
            </a:r>
            <a:endParaRPr kumimoji="1" lang="ja-JP" altLang="en-US" sz="10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737D0CB8-6BF4-4937-8715-2D78DBB30EA1}"/>
              </a:ext>
            </a:extLst>
          </p:cNvPr>
          <p:cNvSpPr txBox="1"/>
          <p:nvPr/>
        </p:nvSpPr>
        <p:spPr>
          <a:xfrm>
            <a:off x="5834545" y="1850195"/>
            <a:ext cx="5395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ワイ</a:t>
            </a:r>
            <a:endParaRPr kumimoji="1" lang="ja-JP" altLang="en-US" sz="1000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0" name="図 79">
            <a:extLst>
              <a:ext uri="{FF2B5EF4-FFF2-40B4-BE49-F238E27FC236}">
                <a16:creationId xmlns:a16="http://schemas.microsoft.com/office/drawing/2014/main" id="{0C3E0BB3-CA5D-4CCF-87EC-AC7A266F6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486" y="3651656"/>
            <a:ext cx="4130524" cy="309956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cxnSp>
        <p:nvCxnSpPr>
          <p:cNvPr id="81" name="直線矢印コネクタ 80">
            <a:extLst>
              <a:ext uri="{FF2B5EF4-FFF2-40B4-BE49-F238E27FC236}">
                <a16:creationId xmlns:a16="http://schemas.microsoft.com/office/drawing/2014/main" id="{0FF989C4-F282-4AA5-8967-C3BD9FC7577C}"/>
              </a:ext>
            </a:extLst>
          </p:cNvPr>
          <p:cNvCxnSpPr>
            <a:cxnSpLocks/>
            <a:stCxn id="80" idx="1"/>
            <a:endCxn id="80" idx="3"/>
          </p:cNvCxnSpPr>
          <p:nvPr/>
        </p:nvCxnSpPr>
        <p:spPr>
          <a:xfrm>
            <a:off x="665486" y="5201437"/>
            <a:ext cx="4130524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A6A941DB-4607-411F-86F0-37C815C54502}"/>
              </a:ext>
            </a:extLst>
          </p:cNvPr>
          <p:cNvSpPr txBox="1"/>
          <p:nvPr/>
        </p:nvSpPr>
        <p:spPr>
          <a:xfrm>
            <a:off x="4130148" y="4555105"/>
            <a:ext cx="839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6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</a:p>
        </p:txBody>
      </p:sp>
      <p:cxnSp>
        <p:nvCxnSpPr>
          <p:cNvPr id="83" name="直線矢印コネクタ 82">
            <a:extLst>
              <a:ext uri="{FF2B5EF4-FFF2-40B4-BE49-F238E27FC236}">
                <a16:creationId xmlns:a16="http://schemas.microsoft.com/office/drawing/2014/main" id="{FB985AE5-DBC1-44C1-B2B8-14892365A33C}"/>
              </a:ext>
            </a:extLst>
          </p:cNvPr>
          <p:cNvCxnSpPr>
            <a:cxnSpLocks/>
            <a:stCxn id="80" idx="2"/>
          </p:cNvCxnSpPr>
          <p:nvPr/>
        </p:nvCxnSpPr>
        <p:spPr>
          <a:xfrm flipV="1">
            <a:off x="2730748" y="3651657"/>
            <a:ext cx="0" cy="3099560"/>
          </a:xfrm>
          <a:prstGeom prst="straightConnector1">
            <a:avLst/>
          </a:prstGeom>
          <a:ln w="571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0EEE196C-785F-4409-869E-FAE2CFC9C19C}"/>
              </a:ext>
            </a:extLst>
          </p:cNvPr>
          <p:cNvSpPr txBox="1"/>
          <p:nvPr/>
        </p:nvSpPr>
        <p:spPr>
          <a:xfrm>
            <a:off x="2797416" y="3592624"/>
            <a:ext cx="581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600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C0E385D1-8483-4FBA-B903-34F1E384A931}"/>
              </a:ext>
            </a:extLst>
          </p:cNvPr>
          <p:cNvSpPr txBox="1"/>
          <p:nvPr/>
        </p:nvSpPr>
        <p:spPr>
          <a:xfrm>
            <a:off x="2081720" y="3637886"/>
            <a:ext cx="5823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180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72AD761D-ECEC-4575-BF00-4375CE86ED2E}"/>
              </a:ext>
            </a:extLst>
          </p:cNvPr>
          <p:cNvSpPr txBox="1"/>
          <p:nvPr/>
        </p:nvSpPr>
        <p:spPr>
          <a:xfrm>
            <a:off x="4181218" y="5301462"/>
            <a:ext cx="8397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24</a:t>
            </a:r>
            <a:r>
              <a:rPr lang="en-US" altLang="ja-JP" sz="1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0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10E4A792-3071-441D-8B4C-3BB9D21F0622}"/>
              </a:ext>
            </a:extLst>
          </p:cNvPr>
          <p:cNvSpPr txBox="1"/>
          <p:nvPr/>
        </p:nvSpPr>
        <p:spPr>
          <a:xfrm>
            <a:off x="438482" y="5297045"/>
            <a:ext cx="8397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-24</a:t>
            </a:r>
            <a:r>
              <a:rPr lang="en-US" altLang="ja-JP" sz="1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0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67569F04-DC78-4518-8013-53EBA9D63057}"/>
              </a:ext>
            </a:extLst>
          </p:cNvPr>
          <p:cNvSpPr txBox="1"/>
          <p:nvPr/>
        </p:nvSpPr>
        <p:spPr>
          <a:xfrm>
            <a:off x="2068134" y="6523340"/>
            <a:ext cx="7202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-180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9" name="図 88">
            <a:extLst>
              <a:ext uri="{FF2B5EF4-FFF2-40B4-BE49-F238E27FC236}">
                <a16:creationId xmlns:a16="http://schemas.microsoft.com/office/drawing/2014/main" id="{E84A0319-80AC-45EB-B224-9724498B9E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9350" y="5668074"/>
            <a:ext cx="1129379" cy="796801"/>
          </a:xfrm>
          <a:prstGeom prst="rect">
            <a:avLst/>
          </a:prstGeom>
        </p:spPr>
      </p:pic>
      <p:sp>
        <p:nvSpPr>
          <p:cNvPr id="90" name="吹き出し: 角を丸めた四角形 89">
            <a:extLst>
              <a:ext uri="{FF2B5EF4-FFF2-40B4-BE49-F238E27FC236}">
                <a16:creationId xmlns:a16="http://schemas.microsoft.com/office/drawing/2014/main" id="{63BB0B2F-FAE1-4A2A-97FA-740EDB729E61}"/>
              </a:ext>
            </a:extLst>
          </p:cNvPr>
          <p:cNvSpPr/>
          <p:nvPr/>
        </p:nvSpPr>
        <p:spPr>
          <a:xfrm>
            <a:off x="5690588" y="4466360"/>
            <a:ext cx="2431394" cy="1055844"/>
          </a:xfrm>
          <a:prstGeom prst="wedgeRoundRectCallout">
            <a:avLst>
              <a:gd name="adj1" fmla="val -4570"/>
              <a:gd name="adj2" fmla="val 67426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571071AB-654E-405D-85BE-9E9D3A2D4264}"/>
              </a:ext>
            </a:extLst>
          </p:cNvPr>
          <p:cNvSpPr txBox="1"/>
          <p:nvPr/>
        </p:nvSpPr>
        <p:spPr>
          <a:xfrm>
            <a:off x="5748048" y="4421031"/>
            <a:ext cx="23164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-240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</a:t>
            </a:r>
            <a:r>
              <a:rPr kumimoji="1" lang="en-US" altLang="ja-JP" sz="160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-180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」ってなんだろう？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0E4D775F-F309-1842-BB7A-80B768CEEF71}"/>
              </a:ext>
            </a:extLst>
          </p:cNvPr>
          <p:cNvSpPr txBox="1"/>
          <p:nvPr/>
        </p:nvSpPr>
        <p:spPr>
          <a:xfrm>
            <a:off x="1648466" y="2382112"/>
            <a:ext cx="7580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エックス</a:t>
            </a:r>
            <a:endParaRPr kumimoji="1" lang="ja-JP" altLang="en-US" sz="10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9989AF64-EED4-1649-8174-BB5C0DA0B56A}"/>
              </a:ext>
            </a:extLst>
          </p:cNvPr>
          <p:cNvSpPr txBox="1"/>
          <p:nvPr/>
        </p:nvSpPr>
        <p:spPr>
          <a:xfrm>
            <a:off x="1705124" y="2984632"/>
            <a:ext cx="5395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ワイ</a:t>
            </a:r>
            <a:endParaRPr kumimoji="1" lang="ja-JP" altLang="en-US" sz="1000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74114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ふのかずに</a:t>
            </a:r>
            <a:r>
              <a:rPr lang="ja-JP" altLang="en-US" dirty="0"/>
              <a:t>ついて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A64C3C47-99F3-4A72-9A01-9C7CE6E662BE}"/>
              </a:ext>
            </a:extLst>
          </p:cNvPr>
          <p:cNvSpPr txBox="1"/>
          <p:nvPr/>
        </p:nvSpPr>
        <p:spPr>
          <a:xfrm>
            <a:off x="665486" y="1189926"/>
            <a:ext cx="7719137" cy="2362185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のように</a:t>
            </a:r>
            <a:r>
              <a:rPr lang="en-US" altLang="ja-JP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0</a:t>
            </a:r>
            <a:r>
              <a:rPr lang="ja-JP" altLang="en-US" b="1" i="0" u="sng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よりおおきい</a:t>
            </a:r>
            <a:r>
              <a:rPr lang="ja-JP" altLang="en-US" b="1" u="sng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sz="2000" b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</a:t>
            </a:r>
            <a:r>
              <a:rPr lang="ja-JP" altLang="en-US" sz="2000" b="1" i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sz="2000" b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いいます。</a:t>
            </a: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・ 「</a:t>
            </a:r>
            <a:r>
              <a:rPr lang="ja-JP" altLang="en-US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ふごう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つけて＋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、＋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、＋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とかいてもおなじ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ことです。</a:t>
            </a: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・ </a:t>
            </a:r>
            <a:r>
              <a:rPr lang="en-US" altLang="ja-JP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0</a:t>
            </a:r>
            <a:r>
              <a:rPr lang="ja-JP" altLang="en-US" b="1" i="0" u="sng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よりちいさい</a:t>
            </a:r>
            <a:r>
              <a:rPr lang="ja-JP" altLang="en-US" b="1" u="sng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sz="2000" b="1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  <a:r>
              <a:rPr lang="ja-JP" altLang="en-US" sz="2000" b="1" i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sz="2000" b="1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いいます。</a:t>
            </a: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・ 「</a:t>
            </a:r>
            <a:r>
              <a:rPr lang="ja-JP" altLang="en-US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ふごう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つけて－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、－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、－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のようにあらわします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BD5B1BD6-4F51-48F5-A54C-C30790726C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324" y="4634593"/>
            <a:ext cx="8829997" cy="1825996"/>
          </a:xfrm>
          <a:prstGeom prst="rect">
            <a:avLst/>
          </a:prstGeom>
        </p:spPr>
      </p:pic>
      <p:sp>
        <p:nvSpPr>
          <p:cNvPr id="34" name="フリーフォーム: 図形 33">
            <a:extLst>
              <a:ext uri="{FF2B5EF4-FFF2-40B4-BE49-F238E27FC236}">
                <a16:creationId xmlns:a16="http://schemas.microsoft.com/office/drawing/2014/main" id="{7E122CE9-8AF8-48B0-A7D4-B9124EA1E479}"/>
              </a:ext>
            </a:extLst>
          </p:cNvPr>
          <p:cNvSpPr/>
          <p:nvPr/>
        </p:nvSpPr>
        <p:spPr>
          <a:xfrm>
            <a:off x="5340950" y="4381500"/>
            <a:ext cx="2808515" cy="506186"/>
          </a:xfrm>
          <a:custGeom>
            <a:avLst/>
            <a:gdLst>
              <a:gd name="connsiteX0" fmla="*/ 0 w 2808515"/>
              <a:gd name="connsiteY0" fmla="*/ 506186 h 506186"/>
              <a:gd name="connsiteX1" fmla="*/ 0 w 2808515"/>
              <a:gd name="connsiteY1" fmla="*/ 506186 h 506186"/>
              <a:gd name="connsiteX2" fmla="*/ 0 w 2808515"/>
              <a:gd name="connsiteY2" fmla="*/ 0 h 506186"/>
              <a:gd name="connsiteX3" fmla="*/ 2808515 w 2808515"/>
              <a:gd name="connsiteY3" fmla="*/ 0 h 506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8515" h="506186">
                <a:moveTo>
                  <a:pt x="0" y="506186"/>
                </a:moveTo>
                <a:lnTo>
                  <a:pt x="0" y="506186"/>
                </a:lnTo>
                <a:lnTo>
                  <a:pt x="0" y="0"/>
                </a:lnTo>
                <a:lnTo>
                  <a:pt x="2808515" y="0"/>
                </a:lnTo>
              </a:path>
            </a:pathLst>
          </a:custGeom>
          <a:noFill/>
          <a:ln w="571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35" name="フリーフォーム: 図形 34">
            <a:extLst>
              <a:ext uri="{FF2B5EF4-FFF2-40B4-BE49-F238E27FC236}">
                <a16:creationId xmlns:a16="http://schemas.microsoft.com/office/drawing/2014/main" id="{D17914D8-B89A-4527-A55B-2BF56D6AF0B8}"/>
              </a:ext>
            </a:extLst>
          </p:cNvPr>
          <p:cNvSpPr/>
          <p:nvPr/>
        </p:nvSpPr>
        <p:spPr>
          <a:xfrm flipH="1">
            <a:off x="995979" y="4381500"/>
            <a:ext cx="2808515" cy="506186"/>
          </a:xfrm>
          <a:custGeom>
            <a:avLst/>
            <a:gdLst>
              <a:gd name="connsiteX0" fmla="*/ 0 w 2808515"/>
              <a:gd name="connsiteY0" fmla="*/ 506186 h 506186"/>
              <a:gd name="connsiteX1" fmla="*/ 0 w 2808515"/>
              <a:gd name="connsiteY1" fmla="*/ 506186 h 506186"/>
              <a:gd name="connsiteX2" fmla="*/ 0 w 2808515"/>
              <a:gd name="connsiteY2" fmla="*/ 0 h 506186"/>
              <a:gd name="connsiteX3" fmla="*/ 2808515 w 2808515"/>
              <a:gd name="connsiteY3" fmla="*/ 0 h 506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8515" h="506186">
                <a:moveTo>
                  <a:pt x="0" y="506186"/>
                </a:moveTo>
                <a:lnTo>
                  <a:pt x="0" y="506186"/>
                </a:lnTo>
                <a:lnTo>
                  <a:pt x="0" y="0"/>
                </a:lnTo>
                <a:lnTo>
                  <a:pt x="2808515" y="0"/>
                </a:lnTo>
              </a:path>
            </a:pathLst>
          </a:custGeom>
          <a:noFill/>
          <a:ln w="57150"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36" name="テキスト ボックス 8">
            <a:extLst>
              <a:ext uri="{FF2B5EF4-FFF2-40B4-BE49-F238E27FC236}">
                <a16:creationId xmlns:a16="http://schemas.microsoft.com/office/drawing/2014/main" id="{5392CCE2-4D49-4086-B853-C17A1CD0C30E}"/>
              </a:ext>
            </a:extLst>
          </p:cNvPr>
          <p:cNvSpPr txBox="1"/>
          <p:nvPr/>
        </p:nvSpPr>
        <p:spPr>
          <a:xfrm>
            <a:off x="5997814" y="3919835"/>
            <a:ext cx="17431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2400" b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</a:t>
            </a:r>
            <a:r>
              <a:rPr kumimoji="1" lang="ja-JP" altLang="en-US" sz="2400" b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のかず</a:t>
            </a:r>
            <a:endParaRPr kumimoji="1" lang="en-US" altLang="ja-JP" sz="2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9">
            <a:extLst>
              <a:ext uri="{FF2B5EF4-FFF2-40B4-BE49-F238E27FC236}">
                <a16:creationId xmlns:a16="http://schemas.microsoft.com/office/drawing/2014/main" id="{CD491B11-D056-4F25-A3CC-35DEF14A9ABB}"/>
              </a:ext>
            </a:extLst>
          </p:cNvPr>
          <p:cNvSpPr txBox="1"/>
          <p:nvPr/>
        </p:nvSpPr>
        <p:spPr>
          <a:xfrm>
            <a:off x="1554488" y="3958289"/>
            <a:ext cx="17431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2400" b="1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  <a:r>
              <a:rPr kumimoji="1" lang="ja-JP" altLang="en-US" sz="2400" b="1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sz="2400" b="1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en-US" altLang="ja-JP" sz="2400" b="1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830CBC36-2DC8-44D1-BB14-4D4992BCF830}"/>
              </a:ext>
            </a:extLst>
          </p:cNvPr>
          <p:cNvSpPr txBox="1"/>
          <p:nvPr/>
        </p:nvSpPr>
        <p:spPr>
          <a:xfrm>
            <a:off x="1077587" y="1841063"/>
            <a:ext cx="6658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プラス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9CB884CC-506B-4D8D-B3E2-8F1AED593895}"/>
              </a:ext>
            </a:extLst>
          </p:cNvPr>
          <p:cNvSpPr txBox="1"/>
          <p:nvPr/>
        </p:nvSpPr>
        <p:spPr>
          <a:xfrm>
            <a:off x="1043224" y="3020021"/>
            <a:ext cx="7690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マイナス</a:t>
            </a:r>
          </a:p>
        </p:txBody>
      </p:sp>
    </p:spTree>
    <p:extLst>
      <p:ext uri="{BB962C8B-B14F-4D97-AF65-F5344CB8AC3E}">
        <p14:creationId xmlns:p14="http://schemas.microsoft.com/office/powerpoint/2010/main" val="17555855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99" y="92076"/>
            <a:ext cx="8380640" cy="466281"/>
          </a:xfrm>
        </p:spPr>
        <p:txBody>
          <a:bodyPr/>
          <a:lstStyle/>
          <a:p>
            <a:r>
              <a:rPr lang="ja-JP" altLang="en-US"/>
              <a:t>ざひょうについて</a:t>
            </a:r>
            <a:endParaRPr lang="ja-JP" altLang="en-US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F16ADBC-3176-4C55-BAAC-06E776BCA5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9077" y="1427113"/>
            <a:ext cx="5991974" cy="4496401"/>
          </a:xfrm>
          <a:prstGeom prst="rect">
            <a:avLst/>
          </a:prstGeom>
        </p:spPr>
      </p:pic>
      <p:sp>
        <p:nvSpPr>
          <p:cNvPr id="15" name="楕円 14">
            <a:extLst>
              <a:ext uri="{FF2B5EF4-FFF2-40B4-BE49-F238E27FC236}">
                <a16:creationId xmlns:a16="http://schemas.microsoft.com/office/drawing/2014/main" id="{BBF456DF-7270-4CBE-AB9D-2853B96EB3D3}"/>
              </a:ext>
            </a:extLst>
          </p:cNvPr>
          <p:cNvSpPr/>
          <p:nvPr/>
        </p:nvSpPr>
        <p:spPr>
          <a:xfrm>
            <a:off x="9008012" y="3622501"/>
            <a:ext cx="135988" cy="135988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0719B566-F3DC-40EC-B5BF-6D3746A3394D}"/>
              </a:ext>
            </a:extLst>
          </p:cNvPr>
          <p:cNvSpPr/>
          <p:nvPr/>
        </p:nvSpPr>
        <p:spPr>
          <a:xfrm>
            <a:off x="6040122" y="1389482"/>
            <a:ext cx="135988" cy="135988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楕円 16">
            <a:extLst>
              <a:ext uri="{FF2B5EF4-FFF2-40B4-BE49-F238E27FC236}">
                <a16:creationId xmlns:a16="http://schemas.microsoft.com/office/drawing/2014/main" id="{8D482070-E55F-45E0-8DF5-0DDBBAD0B772}"/>
              </a:ext>
            </a:extLst>
          </p:cNvPr>
          <p:cNvSpPr/>
          <p:nvPr/>
        </p:nvSpPr>
        <p:spPr>
          <a:xfrm>
            <a:off x="3092445" y="3622501"/>
            <a:ext cx="135988" cy="135988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楕円 17">
            <a:extLst>
              <a:ext uri="{FF2B5EF4-FFF2-40B4-BE49-F238E27FC236}">
                <a16:creationId xmlns:a16="http://schemas.microsoft.com/office/drawing/2014/main" id="{328A2589-C67B-405D-A8E1-1B8F2E7A1173}"/>
              </a:ext>
            </a:extLst>
          </p:cNvPr>
          <p:cNvSpPr/>
          <p:nvPr/>
        </p:nvSpPr>
        <p:spPr>
          <a:xfrm>
            <a:off x="6040122" y="5825157"/>
            <a:ext cx="135988" cy="135988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A92539A-A913-41F1-9D46-CA34B287BA74}"/>
              </a:ext>
            </a:extLst>
          </p:cNvPr>
          <p:cNvSpPr txBox="1"/>
          <p:nvPr/>
        </p:nvSpPr>
        <p:spPr>
          <a:xfrm>
            <a:off x="5223189" y="3997663"/>
            <a:ext cx="1783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X:0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lang="en-US" altLang="ja-JP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Y:0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楕円 21">
            <a:extLst>
              <a:ext uri="{FF2B5EF4-FFF2-40B4-BE49-F238E27FC236}">
                <a16:creationId xmlns:a16="http://schemas.microsoft.com/office/drawing/2014/main" id="{ACB3E13D-3F32-49C4-A20A-1EC9CA33AD83}"/>
              </a:ext>
            </a:extLst>
          </p:cNvPr>
          <p:cNvSpPr/>
          <p:nvPr/>
        </p:nvSpPr>
        <p:spPr>
          <a:xfrm>
            <a:off x="6040122" y="3607319"/>
            <a:ext cx="135988" cy="135988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9F3B794-D968-4B76-8220-7B04BEDA6660}"/>
              </a:ext>
            </a:extLst>
          </p:cNvPr>
          <p:cNvSpPr txBox="1"/>
          <p:nvPr/>
        </p:nvSpPr>
        <p:spPr>
          <a:xfrm>
            <a:off x="100435" y="482086"/>
            <a:ext cx="3644191" cy="2793072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ea"/>
              <a:buAutoNum type="circleNumDbPlain"/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ちゅうおう　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: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X:0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lang="en-US" altLang="ja-JP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Y:0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</a:p>
          <a:p>
            <a:pPr marL="342900" indent="-342900">
              <a:lnSpc>
                <a:spcPct val="200000"/>
              </a:lnSpc>
              <a:buFont typeface="+mj-ea"/>
              <a:buAutoNum type="circleNumDbPlain"/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はし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: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X:240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lang="en-US" altLang="ja-JP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Y:0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</a:p>
          <a:p>
            <a:pPr marL="342900" indent="-342900">
              <a:lnSpc>
                <a:spcPct val="200000"/>
              </a:lnSpc>
              <a:buFont typeface="+mj-ea"/>
              <a:buAutoNum type="circleNumDbPlain"/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はし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: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X:-240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lang="en-US" altLang="ja-JP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Y:0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</a:p>
          <a:p>
            <a:pPr marL="342900" indent="-342900">
              <a:lnSpc>
                <a:spcPct val="200000"/>
              </a:lnSpc>
              <a:buFont typeface="+mj-ea"/>
              <a:buAutoNum type="circleNumDbPlain"/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はし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: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X:0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lang="en-US" altLang="ja-JP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Y:180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</a:p>
          <a:p>
            <a:pPr marL="342900" indent="-342900">
              <a:lnSpc>
                <a:spcPct val="200000"/>
              </a:lnSpc>
              <a:buFont typeface="+mj-ea"/>
              <a:buAutoNum type="circleNumDbPlain"/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はし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: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X:0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lang="en-US" altLang="ja-JP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Y:-180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7B3CDF8F-7EED-49BF-83B6-3BFC32541C48}"/>
              </a:ext>
            </a:extLst>
          </p:cNvPr>
          <p:cNvSpPr txBox="1"/>
          <p:nvPr/>
        </p:nvSpPr>
        <p:spPr>
          <a:xfrm>
            <a:off x="7501632" y="4006950"/>
            <a:ext cx="1905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X:240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lang="en-US" altLang="ja-JP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Y:0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3E19BF02-B74F-4655-8F1D-79A595E0FA7B}"/>
              </a:ext>
            </a:extLst>
          </p:cNvPr>
          <p:cNvSpPr txBox="1"/>
          <p:nvPr/>
        </p:nvSpPr>
        <p:spPr>
          <a:xfrm>
            <a:off x="2823280" y="4006950"/>
            <a:ext cx="2000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X:-240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lang="en-US" altLang="ja-JP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Y:0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7269BD86-1B19-479E-8A02-34484DB90AAD}"/>
              </a:ext>
            </a:extLst>
          </p:cNvPr>
          <p:cNvSpPr txBox="1"/>
          <p:nvPr/>
        </p:nvSpPr>
        <p:spPr>
          <a:xfrm>
            <a:off x="5107660" y="1593541"/>
            <a:ext cx="2000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X:0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lang="en-US" altLang="ja-JP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Y:180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B75D70E-1CB1-4EE4-AE8D-320662511174}"/>
              </a:ext>
            </a:extLst>
          </p:cNvPr>
          <p:cNvSpPr txBox="1"/>
          <p:nvPr/>
        </p:nvSpPr>
        <p:spPr>
          <a:xfrm>
            <a:off x="5107659" y="5478812"/>
            <a:ext cx="2000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X:0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lang="en-US" altLang="ja-JP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Y:-180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E74A3E05-F012-497E-8887-076AC0179F24}"/>
              </a:ext>
            </a:extLst>
          </p:cNvPr>
          <p:cNvSpPr txBox="1"/>
          <p:nvPr/>
        </p:nvSpPr>
        <p:spPr>
          <a:xfrm>
            <a:off x="5617212" y="3297910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08E60A9-5D75-48F2-8CCF-5FA38B2267C2}"/>
              </a:ext>
            </a:extLst>
          </p:cNvPr>
          <p:cNvSpPr txBox="1"/>
          <p:nvPr/>
        </p:nvSpPr>
        <p:spPr>
          <a:xfrm>
            <a:off x="8633160" y="3297910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5FFEC26-761B-46C4-9193-7BCC754D5FB9}"/>
              </a:ext>
            </a:extLst>
          </p:cNvPr>
          <p:cNvSpPr txBox="1"/>
          <p:nvPr/>
        </p:nvSpPr>
        <p:spPr>
          <a:xfrm flipH="1">
            <a:off x="3119077" y="3297910"/>
            <a:ext cx="407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562371A-10EF-4F28-8BAB-27386399BF2D}"/>
              </a:ext>
            </a:extLst>
          </p:cNvPr>
          <p:cNvSpPr txBox="1"/>
          <p:nvPr/>
        </p:nvSpPr>
        <p:spPr>
          <a:xfrm flipH="1">
            <a:off x="5845144" y="1027625"/>
            <a:ext cx="407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④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3B84A832-A0C4-4026-9F91-703FD3A74EB0}"/>
              </a:ext>
            </a:extLst>
          </p:cNvPr>
          <p:cNvSpPr txBox="1"/>
          <p:nvPr/>
        </p:nvSpPr>
        <p:spPr>
          <a:xfrm flipH="1">
            <a:off x="5842112" y="5974325"/>
            <a:ext cx="407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⑤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4" name="図 43">
            <a:extLst>
              <a:ext uri="{FF2B5EF4-FFF2-40B4-BE49-F238E27FC236}">
                <a16:creationId xmlns:a16="http://schemas.microsoft.com/office/drawing/2014/main" id="{214FE991-6F47-4762-95E0-24E9406960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599" y="4930598"/>
            <a:ext cx="1136309" cy="1925106"/>
          </a:xfrm>
          <a:prstGeom prst="rect">
            <a:avLst/>
          </a:prstGeom>
        </p:spPr>
      </p:pic>
      <p:sp>
        <p:nvSpPr>
          <p:cNvPr id="45" name="吹き出し: 角を丸めた四角形 44">
            <a:extLst>
              <a:ext uri="{FF2B5EF4-FFF2-40B4-BE49-F238E27FC236}">
                <a16:creationId xmlns:a16="http://schemas.microsoft.com/office/drawing/2014/main" id="{970EBF99-AE09-4E92-8F47-32A96420A737}"/>
              </a:ext>
            </a:extLst>
          </p:cNvPr>
          <p:cNvSpPr/>
          <p:nvPr/>
        </p:nvSpPr>
        <p:spPr>
          <a:xfrm>
            <a:off x="1592730" y="4826239"/>
            <a:ext cx="3481980" cy="1421866"/>
          </a:xfrm>
          <a:prstGeom prst="wedgeRoundRectCallout">
            <a:avLst>
              <a:gd name="adj1" fmla="val -56746"/>
              <a:gd name="adj2" fmla="val -110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3E3D781B-F16F-4915-BEB2-B3B0FA94BEF0}"/>
              </a:ext>
            </a:extLst>
          </p:cNvPr>
          <p:cNvSpPr txBox="1"/>
          <p:nvPr/>
        </p:nvSpPr>
        <p:spPr>
          <a:xfrm>
            <a:off x="1609483" y="4697052"/>
            <a:ext cx="364419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ステージじょうの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どこにいても、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すうじであらわすことが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できるん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547787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5C9F2296-E6CE-6B4C-9C32-499829241816}"/>
              </a:ext>
            </a:extLst>
          </p:cNvPr>
          <p:cNvGrpSpPr/>
          <p:nvPr/>
        </p:nvGrpSpPr>
        <p:grpSpPr>
          <a:xfrm>
            <a:off x="1789985" y="2841083"/>
            <a:ext cx="1955800" cy="1578235"/>
            <a:chOff x="1789985" y="2841083"/>
            <a:chExt cx="1955800" cy="1578235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33639784-8208-5045-BA51-79369528E5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89985" y="3809718"/>
              <a:ext cx="1955800" cy="609600"/>
            </a:xfrm>
            <a:prstGeom prst="rect">
              <a:avLst/>
            </a:prstGeom>
          </p:spPr>
        </p:pic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C9AAF44C-1301-674A-A617-83D623C74A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89985" y="2841083"/>
              <a:ext cx="1866900" cy="622300"/>
            </a:xfrm>
            <a:prstGeom prst="rect">
              <a:avLst/>
            </a:prstGeom>
          </p:spPr>
        </p:pic>
      </p:grp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</a:t>
            </a:r>
            <a:r>
              <a:rPr lang="en-US" altLang="ja-JP" dirty="0"/>
              <a:t>1</a:t>
            </a:r>
            <a:r>
              <a:rPr lang="ja-JP" altLang="en-US"/>
              <a:t>：パンダが</a:t>
            </a:r>
            <a:r>
              <a:rPr lang="en-US" altLang="ja-JP" dirty="0"/>
              <a:t>10</a:t>
            </a:r>
            <a:r>
              <a:rPr lang="ja-JP" altLang="en-US"/>
              <a:t>ほすすんだときのいちをしらべよう</a:t>
            </a:r>
            <a:endParaRPr lang="ja-JP" altLang="en-US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8E98608-43B4-4E5D-A737-9688878A4063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パンダをあるかせるブロックを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ろう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CFE20F4A-D7ED-4CB0-AA11-12DD434C8553}"/>
              </a:ext>
            </a:extLst>
          </p:cNvPr>
          <p:cNvCxnSpPr>
            <a:cxnSpLocks/>
          </p:cNvCxnSpPr>
          <p:nvPr/>
        </p:nvCxnSpPr>
        <p:spPr>
          <a:xfrm>
            <a:off x="1375962" y="3108296"/>
            <a:ext cx="48834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33">
            <a:extLst>
              <a:ext uri="{FF2B5EF4-FFF2-40B4-BE49-F238E27FC236}">
                <a16:creationId xmlns:a16="http://schemas.microsoft.com/office/drawing/2014/main" id="{A3AE0EEE-2137-432A-83E7-E454E5610E93}"/>
              </a:ext>
            </a:extLst>
          </p:cNvPr>
          <p:cNvCxnSpPr>
            <a:cxnSpLocks/>
          </p:cNvCxnSpPr>
          <p:nvPr/>
        </p:nvCxnSpPr>
        <p:spPr>
          <a:xfrm>
            <a:off x="1363570" y="4068533"/>
            <a:ext cx="48834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61FD8C93-8254-49C2-A262-991498EEB8AA}"/>
              </a:ext>
            </a:extLst>
          </p:cNvPr>
          <p:cNvSpPr txBox="1"/>
          <p:nvPr/>
        </p:nvSpPr>
        <p:spPr>
          <a:xfrm>
            <a:off x="4116096" y="2788698"/>
            <a:ext cx="470912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「うご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をえらぶ。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四角形: 角を丸くする 43">
            <a:extLst>
              <a:ext uri="{FF2B5EF4-FFF2-40B4-BE49-F238E27FC236}">
                <a16:creationId xmlns:a16="http://schemas.microsoft.com/office/drawing/2014/main" id="{F3329422-3BC0-4485-AD2F-CE9211169A8C}"/>
              </a:ext>
            </a:extLst>
          </p:cNvPr>
          <p:cNvSpPr/>
          <p:nvPr/>
        </p:nvSpPr>
        <p:spPr>
          <a:xfrm>
            <a:off x="2246051" y="3880089"/>
            <a:ext cx="550416" cy="366499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49EF72F1-B5FB-4E44-8110-7A0D820C2377}"/>
              </a:ext>
            </a:extLst>
          </p:cNvPr>
          <p:cNvSpPr txBox="1"/>
          <p:nvPr/>
        </p:nvSpPr>
        <p:spPr>
          <a:xfrm>
            <a:off x="4116095" y="3731887"/>
            <a:ext cx="459927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「うご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をえらび、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-10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」にかえる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9" name="図 38">
            <a:extLst>
              <a:ext uri="{FF2B5EF4-FFF2-40B4-BE49-F238E27FC236}">
                <a16:creationId xmlns:a16="http://schemas.microsoft.com/office/drawing/2014/main" id="{A702C98C-CE59-DB41-BD0B-D7BDD74DD6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792" y="2918896"/>
            <a:ext cx="1486223" cy="498340"/>
          </a:xfrm>
          <a:prstGeom prst="rect">
            <a:avLst/>
          </a:prstGeom>
        </p:spPr>
      </p:pic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0C134972-BA19-C946-B08F-1091D3208022}"/>
              </a:ext>
            </a:extLst>
          </p:cNvPr>
          <p:cNvGrpSpPr/>
          <p:nvPr/>
        </p:nvGrpSpPr>
        <p:grpSpPr>
          <a:xfrm>
            <a:off x="527015" y="2680268"/>
            <a:ext cx="848947" cy="856056"/>
            <a:chOff x="7111230" y="5870931"/>
            <a:chExt cx="848947" cy="856056"/>
          </a:xfrm>
        </p:grpSpPr>
        <p:grpSp>
          <p:nvGrpSpPr>
            <p:cNvPr id="51" name="グループ化 50">
              <a:extLst>
                <a:ext uri="{FF2B5EF4-FFF2-40B4-BE49-F238E27FC236}">
                  <a16:creationId xmlns:a16="http://schemas.microsoft.com/office/drawing/2014/main" id="{345AFC61-0FA0-2145-84ED-4BDF11F1F44B}"/>
                </a:ext>
              </a:extLst>
            </p:cNvPr>
            <p:cNvGrpSpPr/>
            <p:nvPr/>
          </p:nvGrpSpPr>
          <p:grpSpPr>
            <a:xfrm>
              <a:off x="7111230" y="5996064"/>
              <a:ext cx="836555" cy="730923"/>
              <a:chOff x="3652580" y="653931"/>
              <a:chExt cx="836555" cy="730923"/>
            </a:xfrm>
          </p:grpSpPr>
          <p:pic>
            <p:nvPicPr>
              <p:cNvPr id="54" name="図 53">
                <a:extLst>
                  <a:ext uri="{FF2B5EF4-FFF2-40B4-BE49-F238E27FC236}">
                    <a16:creationId xmlns:a16="http://schemas.microsoft.com/office/drawing/2014/main" id="{3644AA74-96AF-064F-A383-41866244775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32610" t="15246" r="23907" b="47513"/>
              <a:stretch/>
            </p:blipFill>
            <p:spPr>
              <a:xfrm>
                <a:off x="3929189" y="653931"/>
                <a:ext cx="360381" cy="347666"/>
              </a:xfrm>
              <a:prstGeom prst="rect">
                <a:avLst/>
              </a:prstGeom>
            </p:spPr>
          </p:pic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AF9C85DE-A2EF-0C4A-9DEB-75E3816A7F3A}"/>
                  </a:ext>
                </a:extLst>
              </p:cNvPr>
              <p:cNvSpPr txBox="1"/>
              <p:nvPr/>
            </p:nvSpPr>
            <p:spPr>
              <a:xfrm>
                <a:off x="3652580" y="1046300"/>
                <a:ext cx="8365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うご</a:t>
                </a:r>
                <a:r>
                  <a:rPr kumimoji="1" lang="ja-JP" altLang="en-US" sz="1600" dirty="0"/>
                  <a:t>き</a:t>
                </a:r>
                <a:endParaRPr kumimoji="1" lang="en-US" altLang="ja-JP" sz="1600" dirty="0"/>
              </a:p>
            </p:txBody>
          </p:sp>
        </p:grpSp>
        <p:sp>
          <p:nvSpPr>
            <p:cNvPr id="53" name="四角形: 角を丸くする 77">
              <a:extLst>
                <a:ext uri="{FF2B5EF4-FFF2-40B4-BE49-F238E27FC236}">
                  <a16:creationId xmlns:a16="http://schemas.microsoft.com/office/drawing/2014/main" id="{DC12A56B-BB40-6D4C-85CB-DBA4611A8987}"/>
                </a:ext>
              </a:extLst>
            </p:cNvPr>
            <p:cNvSpPr/>
            <p:nvPr/>
          </p:nvSpPr>
          <p:spPr>
            <a:xfrm>
              <a:off x="7114674" y="5870931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D4B5E036-E202-5B43-A0FA-96F8F4B86C4F}"/>
              </a:ext>
            </a:extLst>
          </p:cNvPr>
          <p:cNvGrpSpPr/>
          <p:nvPr/>
        </p:nvGrpSpPr>
        <p:grpSpPr>
          <a:xfrm>
            <a:off x="528736" y="3862849"/>
            <a:ext cx="848947" cy="856056"/>
            <a:chOff x="7111230" y="5870931"/>
            <a:chExt cx="848947" cy="856056"/>
          </a:xfrm>
        </p:grpSpPr>
        <p:grpSp>
          <p:nvGrpSpPr>
            <p:cNvPr id="57" name="グループ化 56">
              <a:extLst>
                <a:ext uri="{FF2B5EF4-FFF2-40B4-BE49-F238E27FC236}">
                  <a16:creationId xmlns:a16="http://schemas.microsoft.com/office/drawing/2014/main" id="{F17DF00B-78FE-FF48-AD2E-30D9C1962DC4}"/>
                </a:ext>
              </a:extLst>
            </p:cNvPr>
            <p:cNvGrpSpPr/>
            <p:nvPr/>
          </p:nvGrpSpPr>
          <p:grpSpPr>
            <a:xfrm>
              <a:off x="7111230" y="5996064"/>
              <a:ext cx="836555" cy="730923"/>
              <a:chOff x="3652580" y="653931"/>
              <a:chExt cx="836555" cy="730923"/>
            </a:xfrm>
          </p:grpSpPr>
          <p:pic>
            <p:nvPicPr>
              <p:cNvPr id="59" name="図 58">
                <a:extLst>
                  <a:ext uri="{FF2B5EF4-FFF2-40B4-BE49-F238E27FC236}">
                    <a16:creationId xmlns:a16="http://schemas.microsoft.com/office/drawing/2014/main" id="{21C5B7E1-23F1-DE44-AC1D-1EB2731AEEE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32610" t="15246" r="23907" b="47513"/>
              <a:stretch/>
            </p:blipFill>
            <p:spPr>
              <a:xfrm>
                <a:off x="3929189" y="653931"/>
                <a:ext cx="360381" cy="347666"/>
              </a:xfrm>
              <a:prstGeom prst="rect">
                <a:avLst/>
              </a:prstGeom>
            </p:spPr>
          </p:pic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F3B8EBEC-5374-5C42-9CCC-825FFFA49FA9}"/>
                  </a:ext>
                </a:extLst>
              </p:cNvPr>
              <p:cNvSpPr txBox="1"/>
              <p:nvPr/>
            </p:nvSpPr>
            <p:spPr>
              <a:xfrm>
                <a:off x="3652580" y="1046300"/>
                <a:ext cx="8365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うご</a:t>
                </a:r>
                <a:r>
                  <a:rPr kumimoji="1" lang="ja-JP" altLang="en-US" sz="1600" dirty="0"/>
                  <a:t>き</a:t>
                </a:r>
                <a:endParaRPr kumimoji="1" lang="en-US" altLang="ja-JP" sz="1600" dirty="0"/>
              </a:p>
            </p:txBody>
          </p:sp>
        </p:grpSp>
        <p:sp>
          <p:nvSpPr>
            <p:cNvPr id="58" name="四角形: 角を丸くする 77">
              <a:extLst>
                <a:ext uri="{FF2B5EF4-FFF2-40B4-BE49-F238E27FC236}">
                  <a16:creationId xmlns:a16="http://schemas.microsoft.com/office/drawing/2014/main" id="{0CF4DFD1-9DBA-D342-ADE6-3B358BCED032}"/>
                </a:ext>
              </a:extLst>
            </p:cNvPr>
            <p:cNvSpPr/>
            <p:nvPr/>
          </p:nvSpPr>
          <p:spPr>
            <a:xfrm>
              <a:off x="7114674" y="5870931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61" name="図 60">
            <a:extLst>
              <a:ext uri="{FF2B5EF4-FFF2-40B4-BE49-F238E27FC236}">
                <a16:creationId xmlns:a16="http://schemas.microsoft.com/office/drawing/2014/main" id="{3E5BA09D-58B1-704B-87C6-32DEBB4972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6929" y="3862849"/>
            <a:ext cx="1497086" cy="517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9299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</a:t>
            </a:r>
            <a:r>
              <a:rPr lang="en-US" altLang="ja-JP" dirty="0"/>
              <a:t>1</a:t>
            </a:r>
            <a:r>
              <a:rPr lang="ja-JP" altLang="en-US"/>
              <a:t>：パンダが</a:t>
            </a:r>
            <a:r>
              <a:rPr lang="en-US" altLang="ja-JP" dirty="0"/>
              <a:t>10</a:t>
            </a:r>
            <a:r>
              <a:rPr lang="ja-JP" altLang="en-US"/>
              <a:t>ほすすんだときのいちをしらべよう</a:t>
            </a:r>
            <a:endParaRPr lang="ja-JP" altLang="en-US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8E98608-43B4-4E5D-A737-9688878A4063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クリック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して、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のへんかをしらべよう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3BE32AF-1D12-422E-9B54-D4245602E6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490" y="2512379"/>
            <a:ext cx="4999607" cy="380726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C32FF50B-EEC0-4991-9131-D0EE5DF969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0456" y="2512379"/>
            <a:ext cx="1857375" cy="130492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D0B3E532-96B5-47D1-8D3A-003C5AA7CE01}"/>
              </a:ext>
            </a:extLst>
          </p:cNvPr>
          <p:cNvSpPr/>
          <p:nvPr/>
        </p:nvSpPr>
        <p:spPr>
          <a:xfrm>
            <a:off x="6524761" y="3411244"/>
            <a:ext cx="710539" cy="322017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2A69A856-621B-4604-A7D9-DF46123C4B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1038" y="4913061"/>
            <a:ext cx="1064481" cy="1696364"/>
          </a:xfrm>
          <a:prstGeom prst="rect">
            <a:avLst/>
          </a:prstGeom>
        </p:spPr>
      </p:pic>
      <p:sp>
        <p:nvSpPr>
          <p:cNvPr id="22" name="吹き出し: 角を丸めた四角形 21">
            <a:extLst>
              <a:ext uri="{FF2B5EF4-FFF2-40B4-BE49-F238E27FC236}">
                <a16:creationId xmlns:a16="http://schemas.microsoft.com/office/drawing/2014/main" id="{C3E26EE6-60C1-46B1-A908-4330D60134A1}"/>
              </a:ext>
            </a:extLst>
          </p:cNvPr>
          <p:cNvSpPr/>
          <p:nvPr/>
        </p:nvSpPr>
        <p:spPr>
          <a:xfrm>
            <a:off x="5831442" y="4002248"/>
            <a:ext cx="2524260" cy="1015663"/>
          </a:xfrm>
          <a:prstGeom prst="wedgeRoundRectCallout">
            <a:avLst>
              <a:gd name="adj1" fmla="val 39769"/>
              <a:gd name="adj2" fmla="val 80512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EC359E3-AC26-42D0-B3DD-AA2FD90BA81C}"/>
              </a:ext>
            </a:extLst>
          </p:cNvPr>
          <p:cNvSpPr txBox="1"/>
          <p:nvPr/>
        </p:nvSpPr>
        <p:spPr>
          <a:xfrm>
            <a:off x="5945373" y="4002248"/>
            <a:ext cx="24575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ざひょうのあたいが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ふえたね！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CA316918-2DFA-47CC-BD2E-FCEEFB1B3E87}"/>
              </a:ext>
            </a:extLst>
          </p:cNvPr>
          <p:cNvCxnSpPr>
            <a:cxnSpLocks/>
          </p:cNvCxnSpPr>
          <p:nvPr/>
        </p:nvCxnSpPr>
        <p:spPr>
          <a:xfrm>
            <a:off x="3206548" y="4393623"/>
            <a:ext cx="108245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図 22">
            <a:extLst>
              <a:ext uri="{FF2B5EF4-FFF2-40B4-BE49-F238E27FC236}">
                <a16:creationId xmlns:a16="http://schemas.microsoft.com/office/drawing/2014/main" id="{577C47EB-CA1C-324F-9F0F-A72B100E16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159" y="1407802"/>
            <a:ext cx="1279321" cy="49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8217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D0497C7D-048C-49BD-8F1D-94348E65F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4268" y="2550479"/>
            <a:ext cx="1809750" cy="126682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583E49B-52B4-46C9-9227-D4261DBD11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45" y="2520141"/>
            <a:ext cx="5025496" cy="379174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</a:t>
            </a:r>
            <a:r>
              <a:rPr lang="en-US" altLang="ja-JP" dirty="0"/>
              <a:t>1</a:t>
            </a:r>
            <a:r>
              <a:rPr lang="ja-JP" altLang="en-US"/>
              <a:t>：パンダが</a:t>
            </a:r>
            <a:r>
              <a:rPr lang="en-US" altLang="ja-JP" dirty="0"/>
              <a:t>10</a:t>
            </a:r>
            <a:r>
              <a:rPr lang="ja-JP" altLang="en-US"/>
              <a:t>ほすすんだときのいちをしらべよう</a:t>
            </a:r>
            <a:endParaRPr lang="ja-JP" altLang="en-US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8E98608-43B4-4E5D-A737-9688878A4063}"/>
              </a:ext>
            </a:extLst>
          </p:cNvPr>
          <p:cNvSpPr txBox="1"/>
          <p:nvPr/>
        </p:nvSpPr>
        <p:spPr>
          <a:xfrm>
            <a:off x="500575" y="1245270"/>
            <a:ext cx="786967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クリック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さらに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クリック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して、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　　　　　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のへんかをしらべよう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D0B3E532-96B5-47D1-8D3A-003C5AA7CE01}"/>
              </a:ext>
            </a:extLst>
          </p:cNvPr>
          <p:cNvSpPr/>
          <p:nvPr/>
        </p:nvSpPr>
        <p:spPr>
          <a:xfrm>
            <a:off x="6524761" y="3411244"/>
            <a:ext cx="710539" cy="322017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2A69A856-621B-4604-A7D9-DF46123C4B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1038" y="4913061"/>
            <a:ext cx="1064481" cy="1696364"/>
          </a:xfrm>
          <a:prstGeom prst="rect">
            <a:avLst/>
          </a:prstGeom>
        </p:spPr>
      </p:pic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227077C5-28F1-4B19-BB4A-83CFB342ECF1}"/>
              </a:ext>
            </a:extLst>
          </p:cNvPr>
          <p:cNvCxnSpPr>
            <a:cxnSpLocks/>
          </p:cNvCxnSpPr>
          <p:nvPr/>
        </p:nvCxnSpPr>
        <p:spPr>
          <a:xfrm flipH="1">
            <a:off x="3206548" y="4393623"/>
            <a:ext cx="1082453" cy="0"/>
          </a:xfrm>
          <a:prstGeom prst="straightConnector1">
            <a:avLst/>
          </a:prstGeom>
          <a:ln w="28575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矢印コネクタ 35">
            <a:extLst>
              <a:ext uri="{FF2B5EF4-FFF2-40B4-BE49-F238E27FC236}">
                <a16:creationId xmlns:a16="http://schemas.microsoft.com/office/drawing/2014/main" id="{88BDDF49-92FB-463F-9D5B-1D5106D4BCDE}"/>
              </a:ext>
            </a:extLst>
          </p:cNvPr>
          <p:cNvCxnSpPr>
            <a:cxnSpLocks/>
          </p:cNvCxnSpPr>
          <p:nvPr/>
        </p:nvCxnSpPr>
        <p:spPr>
          <a:xfrm flipH="1">
            <a:off x="2137618" y="4393623"/>
            <a:ext cx="1082453" cy="0"/>
          </a:xfrm>
          <a:prstGeom prst="straightConnector1">
            <a:avLst/>
          </a:prstGeom>
          <a:ln w="28575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図 28">
            <a:extLst>
              <a:ext uri="{FF2B5EF4-FFF2-40B4-BE49-F238E27FC236}">
                <a16:creationId xmlns:a16="http://schemas.microsoft.com/office/drawing/2014/main" id="{6A4502A0-E78B-C34D-ACB1-05BEC215E5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463" y="1390624"/>
            <a:ext cx="1308714" cy="466281"/>
          </a:xfrm>
          <a:prstGeom prst="rect">
            <a:avLst/>
          </a:prstGeom>
        </p:spPr>
      </p:pic>
      <p:sp>
        <p:nvSpPr>
          <p:cNvPr id="33" name="吹き出し: 角を丸めた四角形 21">
            <a:extLst>
              <a:ext uri="{FF2B5EF4-FFF2-40B4-BE49-F238E27FC236}">
                <a16:creationId xmlns:a16="http://schemas.microsoft.com/office/drawing/2014/main" id="{F96A0BB8-2154-C549-8F1C-6E858432815B}"/>
              </a:ext>
            </a:extLst>
          </p:cNvPr>
          <p:cNvSpPr/>
          <p:nvPr/>
        </p:nvSpPr>
        <p:spPr>
          <a:xfrm>
            <a:off x="5831442" y="4002248"/>
            <a:ext cx="2524260" cy="1015663"/>
          </a:xfrm>
          <a:prstGeom prst="wedgeRoundRectCallout">
            <a:avLst>
              <a:gd name="adj1" fmla="val 39769"/>
              <a:gd name="adj2" fmla="val 80512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690EB0DE-BC76-0549-9963-06569DD06E45}"/>
              </a:ext>
            </a:extLst>
          </p:cNvPr>
          <p:cNvSpPr txBox="1"/>
          <p:nvPr/>
        </p:nvSpPr>
        <p:spPr>
          <a:xfrm>
            <a:off x="5945373" y="4002248"/>
            <a:ext cx="24575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ざひょうのあたいが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へったね！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480544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E4DAF60-55E5-8B4F-9590-89AE76B8F6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13" y="2195836"/>
            <a:ext cx="3721100" cy="31242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2</a:t>
            </a:r>
            <a:r>
              <a:rPr lang="ja-JP" altLang="en-US" dirty="0"/>
              <a:t>：</a:t>
            </a:r>
            <a:r>
              <a:rPr lang="ja-JP" altLang="en-US"/>
              <a:t>パンダをあるかせよう</a:t>
            </a:r>
            <a:endParaRPr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B744B54-FD31-42AA-A73A-D396E3F1EF94}"/>
              </a:ext>
            </a:extLst>
          </p:cNvPr>
          <p:cNvSpPr txBox="1"/>
          <p:nvPr/>
        </p:nvSpPr>
        <p:spPr>
          <a:xfrm>
            <a:off x="353609" y="1032383"/>
            <a:ext cx="87903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このプログラム</a:t>
            </a: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を、どうがのようなうごき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なるようかえて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みよう。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補足1_1">
            <a:hlinkClick r:id="" action="ppaction://media"/>
            <a:extLst>
              <a:ext uri="{FF2B5EF4-FFF2-40B4-BE49-F238E27FC236}">
                <a16:creationId xmlns:a16="http://schemas.microsoft.com/office/drawing/2014/main" id="{4DCE09D5-BCAD-4D46-92E6-ECA4D81EC50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027521" y="2072936"/>
            <a:ext cx="4572000" cy="4114800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B4615E8-BA36-4C66-A31A-83A090D19922}"/>
              </a:ext>
            </a:extLst>
          </p:cNvPr>
          <p:cNvSpPr/>
          <p:nvPr/>
        </p:nvSpPr>
        <p:spPr>
          <a:xfrm>
            <a:off x="3761636" y="1944210"/>
            <a:ext cx="4953739" cy="3373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" name="矢印: 右 14">
            <a:extLst>
              <a:ext uri="{FF2B5EF4-FFF2-40B4-BE49-F238E27FC236}">
                <a16:creationId xmlns:a16="http://schemas.microsoft.com/office/drawing/2014/main" id="{8A0EAD53-796A-4980-99AD-1075828209E9}"/>
              </a:ext>
            </a:extLst>
          </p:cNvPr>
          <p:cNvSpPr/>
          <p:nvPr/>
        </p:nvSpPr>
        <p:spPr>
          <a:xfrm>
            <a:off x="3295972" y="3757936"/>
            <a:ext cx="646041" cy="656844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43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6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71EBD4E5-1995-FC4C-9A44-9EB0097D30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890" y="1028826"/>
            <a:ext cx="3670300" cy="49657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</a:t>
            </a:r>
            <a:r>
              <a:rPr lang="en-US" altLang="ja-JP" dirty="0"/>
              <a:t>2</a:t>
            </a:r>
            <a:r>
              <a:rPr lang="ja-JP" altLang="en-US"/>
              <a:t>：パンダをあるかせよう</a:t>
            </a:r>
            <a:endParaRPr lang="ja-JP" altLang="en-US" dirty="0"/>
          </a:p>
        </p:txBody>
      </p: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0BF9E491-C35A-44D3-AF38-22B913871854}"/>
              </a:ext>
            </a:extLst>
          </p:cNvPr>
          <p:cNvCxnSpPr>
            <a:cxnSpLocks/>
          </p:cNvCxnSpPr>
          <p:nvPr/>
        </p:nvCxnSpPr>
        <p:spPr>
          <a:xfrm>
            <a:off x="753486" y="4109691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639EC419-78A6-4E6D-A6DD-98A1E327CC4A}"/>
              </a:ext>
            </a:extLst>
          </p:cNvPr>
          <p:cNvCxnSpPr>
            <a:cxnSpLocks/>
          </p:cNvCxnSpPr>
          <p:nvPr/>
        </p:nvCxnSpPr>
        <p:spPr>
          <a:xfrm flipH="1">
            <a:off x="2586136" y="4532536"/>
            <a:ext cx="64773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DC9AF381-65B1-42EF-9600-4A7D4EF24D8E}"/>
              </a:ext>
            </a:extLst>
          </p:cNvPr>
          <p:cNvSpPr txBox="1"/>
          <p:nvPr/>
        </p:nvSpPr>
        <p:spPr>
          <a:xfrm>
            <a:off x="4365816" y="2536095"/>
            <a:ext cx="434955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「うご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　　　　　　をえらび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-10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」にかえる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8" name="コネクタ: カギ線 47">
            <a:extLst>
              <a:ext uri="{FF2B5EF4-FFF2-40B4-BE49-F238E27FC236}">
                <a16:creationId xmlns:a16="http://schemas.microsoft.com/office/drawing/2014/main" id="{624372D8-89C4-46DD-A890-E1BB5D88BE5C}"/>
              </a:ext>
            </a:extLst>
          </p:cNvPr>
          <p:cNvCxnSpPr>
            <a:cxnSpLocks/>
          </p:cNvCxnSpPr>
          <p:nvPr/>
        </p:nvCxnSpPr>
        <p:spPr>
          <a:xfrm rot="16200000" flipH="1">
            <a:off x="554468" y="4274212"/>
            <a:ext cx="530194" cy="811105"/>
          </a:xfrm>
          <a:prstGeom prst="bentConnector2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C58BB215-6BA3-49DD-87A3-27DE83946314}"/>
              </a:ext>
            </a:extLst>
          </p:cNvPr>
          <p:cNvSpPr txBox="1"/>
          <p:nvPr/>
        </p:nvSpPr>
        <p:spPr>
          <a:xfrm>
            <a:off x="4365816" y="3901987"/>
            <a:ext cx="436417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「せいぎょ」から　　　　　　をえらび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0.5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」にかえる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1" name="直線矢印コネクタ 60">
            <a:extLst>
              <a:ext uri="{FF2B5EF4-FFF2-40B4-BE49-F238E27FC236}">
                <a16:creationId xmlns:a16="http://schemas.microsoft.com/office/drawing/2014/main" id="{BFFDA2F6-75A4-41BF-92BC-BF8DEB6F1732}"/>
              </a:ext>
            </a:extLst>
          </p:cNvPr>
          <p:cNvCxnSpPr>
            <a:cxnSpLocks/>
          </p:cNvCxnSpPr>
          <p:nvPr/>
        </p:nvCxnSpPr>
        <p:spPr>
          <a:xfrm>
            <a:off x="788636" y="5348257"/>
            <a:ext cx="27477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AF9800B2-5FB7-42C8-8ACC-E6DBF070C97D}"/>
              </a:ext>
            </a:extLst>
          </p:cNvPr>
          <p:cNvSpPr txBox="1"/>
          <p:nvPr/>
        </p:nvSpPr>
        <p:spPr>
          <a:xfrm>
            <a:off x="4448142" y="5203998"/>
            <a:ext cx="464141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「み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ため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をえらぶ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9" name="四角形: 角を丸くする 78">
            <a:extLst>
              <a:ext uri="{FF2B5EF4-FFF2-40B4-BE49-F238E27FC236}">
                <a16:creationId xmlns:a16="http://schemas.microsoft.com/office/drawing/2014/main" id="{983B2248-50B4-4A4C-9525-CBC53BCB9596}"/>
              </a:ext>
            </a:extLst>
          </p:cNvPr>
          <p:cNvSpPr/>
          <p:nvPr/>
        </p:nvSpPr>
        <p:spPr>
          <a:xfrm>
            <a:off x="1317905" y="4387531"/>
            <a:ext cx="517899" cy="322017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AC26744-96E8-1942-990A-991A8B6F69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0336" y="4021659"/>
            <a:ext cx="1358184" cy="49921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F15A46C-DD0C-E645-B602-23311BD3E2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7551" y="5348257"/>
            <a:ext cx="1583753" cy="508421"/>
          </a:xfrm>
          <a:prstGeom prst="rect">
            <a:avLst/>
          </a:prstGeom>
        </p:spPr>
      </p:pic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979C5275-0063-6742-B7D2-5A6BB7589677}"/>
              </a:ext>
            </a:extLst>
          </p:cNvPr>
          <p:cNvGrpSpPr/>
          <p:nvPr/>
        </p:nvGrpSpPr>
        <p:grpSpPr>
          <a:xfrm>
            <a:off x="4365817" y="893411"/>
            <a:ext cx="4349558" cy="1421800"/>
            <a:chOff x="4365817" y="893411"/>
            <a:chExt cx="4349558" cy="1421800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E98EF2D7-CB52-4381-8EFE-E10E6C1D4979}"/>
                </a:ext>
              </a:extLst>
            </p:cNvPr>
            <p:cNvSpPr txBox="1"/>
            <p:nvPr/>
          </p:nvSpPr>
          <p:spPr>
            <a:xfrm>
              <a:off x="4365817" y="1184132"/>
              <a:ext cx="434955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「せいぎょ」から　　　　　　をえらび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15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」にかえる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0DC1E6A3-F977-DB49-84D2-F6EFD821C3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70336" y="893411"/>
              <a:ext cx="1375509" cy="1004844"/>
            </a:xfrm>
            <a:prstGeom prst="rect">
              <a:avLst/>
            </a:prstGeom>
          </p:spPr>
        </p:pic>
      </p:grpSp>
      <p:pic>
        <p:nvPicPr>
          <p:cNvPr id="55" name="図 54">
            <a:extLst>
              <a:ext uri="{FF2B5EF4-FFF2-40B4-BE49-F238E27FC236}">
                <a16:creationId xmlns:a16="http://schemas.microsoft.com/office/drawing/2014/main" id="{C5ECD3CF-B805-C447-B975-188F425186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7080" y="2657376"/>
            <a:ext cx="1279321" cy="498340"/>
          </a:xfrm>
          <a:prstGeom prst="rect">
            <a:avLst/>
          </a:prstGeom>
        </p:spPr>
      </p:pic>
      <p:grpSp>
        <p:nvGrpSpPr>
          <p:cNvPr id="58" name="グループ化 57">
            <a:extLst>
              <a:ext uri="{FF2B5EF4-FFF2-40B4-BE49-F238E27FC236}">
                <a16:creationId xmlns:a16="http://schemas.microsoft.com/office/drawing/2014/main" id="{F17EBB35-DD25-8644-84D5-407FE2F6EDBF}"/>
              </a:ext>
            </a:extLst>
          </p:cNvPr>
          <p:cNvGrpSpPr/>
          <p:nvPr/>
        </p:nvGrpSpPr>
        <p:grpSpPr>
          <a:xfrm>
            <a:off x="3219922" y="4163071"/>
            <a:ext cx="836555" cy="715609"/>
            <a:chOff x="4732739" y="1764150"/>
            <a:chExt cx="836555" cy="715609"/>
          </a:xfrm>
        </p:grpSpPr>
        <p:grpSp>
          <p:nvGrpSpPr>
            <p:cNvPr id="65" name="グループ化 64">
              <a:extLst>
                <a:ext uri="{FF2B5EF4-FFF2-40B4-BE49-F238E27FC236}">
                  <a16:creationId xmlns:a16="http://schemas.microsoft.com/office/drawing/2014/main" id="{59017EE1-AF11-2745-92AB-335D846E91F7}"/>
                </a:ext>
              </a:extLst>
            </p:cNvPr>
            <p:cNvGrpSpPr/>
            <p:nvPr/>
          </p:nvGrpSpPr>
          <p:grpSpPr>
            <a:xfrm>
              <a:off x="4732739" y="1851712"/>
              <a:ext cx="836555" cy="628047"/>
              <a:chOff x="3711161" y="703334"/>
              <a:chExt cx="836555" cy="628047"/>
            </a:xfrm>
          </p:grpSpPr>
          <p:pic>
            <p:nvPicPr>
              <p:cNvPr id="71" name="図 70">
                <a:extLst>
                  <a:ext uri="{FF2B5EF4-FFF2-40B4-BE49-F238E27FC236}">
                    <a16:creationId xmlns:a16="http://schemas.microsoft.com/office/drawing/2014/main" id="{B2CEEBA7-9515-644B-86A1-21F3BFFDF70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32610" t="15246" r="23907" b="47513"/>
              <a:stretch/>
            </p:blipFill>
            <p:spPr>
              <a:xfrm>
                <a:off x="3942437" y="703334"/>
                <a:ext cx="296457" cy="285997"/>
              </a:xfrm>
              <a:prstGeom prst="rect">
                <a:avLst/>
              </a:prstGeom>
            </p:spPr>
          </p:pic>
          <p:sp>
            <p:nvSpPr>
              <p:cNvPr id="72" name="テキスト ボックス 71">
                <a:extLst>
                  <a:ext uri="{FF2B5EF4-FFF2-40B4-BE49-F238E27FC236}">
                    <a16:creationId xmlns:a16="http://schemas.microsoft.com/office/drawing/2014/main" id="{9AAC6AE1-859C-1543-A93B-81958BDD4D20}"/>
                  </a:ext>
                </a:extLst>
              </p:cNvPr>
              <p:cNvSpPr txBox="1"/>
              <p:nvPr/>
            </p:nvSpPr>
            <p:spPr>
              <a:xfrm>
                <a:off x="3711161" y="1023604"/>
                <a:ext cx="83655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400" dirty="0"/>
                  <a:t>うご</a:t>
                </a:r>
                <a:r>
                  <a:rPr kumimoji="1" lang="ja-JP" altLang="en-US" sz="1400" dirty="0"/>
                  <a:t>き</a:t>
                </a:r>
                <a:endParaRPr kumimoji="1" lang="en-US" altLang="ja-JP" sz="1400" dirty="0"/>
              </a:p>
            </p:txBody>
          </p:sp>
        </p:grpSp>
        <p:sp>
          <p:nvSpPr>
            <p:cNvPr id="68" name="四角形: 角を丸くする 77">
              <a:extLst>
                <a:ext uri="{FF2B5EF4-FFF2-40B4-BE49-F238E27FC236}">
                  <a16:creationId xmlns:a16="http://schemas.microsoft.com/office/drawing/2014/main" id="{AAF11E19-EE2C-CE41-8555-D34B1392426F}"/>
                </a:ext>
              </a:extLst>
            </p:cNvPr>
            <p:cNvSpPr/>
            <p:nvPr/>
          </p:nvSpPr>
          <p:spPr>
            <a:xfrm>
              <a:off x="4746689" y="1764150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3" name="グループ化 72">
            <a:extLst>
              <a:ext uri="{FF2B5EF4-FFF2-40B4-BE49-F238E27FC236}">
                <a16:creationId xmlns:a16="http://schemas.microsoft.com/office/drawing/2014/main" id="{2C11D26A-88A0-F046-8FC5-DAE6927D2DA1}"/>
              </a:ext>
            </a:extLst>
          </p:cNvPr>
          <p:cNvGrpSpPr/>
          <p:nvPr/>
        </p:nvGrpSpPr>
        <p:grpSpPr>
          <a:xfrm>
            <a:off x="46964" y="3708796"/>
            <a:ext cx="826535" cy="690933"/>
            <a:chOff x="6035407" y="3746180"/>
            <a:chExt cx="1024065" cy="856056"/>
          </a:xfrm>
        </p:grpSpPr>
        <p:grpSp>
          <p:nvGrpSpPr>
            <p:cNvPr id="74" name="グループ化 73">
              <a:extLst>
                <a:ext uri="{FF2B5EF4-FFF2-40B4-BE49-F238E27FC236}">
                  <a16:creationId xmlns:a16="http://schemas.microsoft.com/office/drawing/2014/main" id="{0DD045F5-6A40-1C4E-8FBB-4749C4CB1B41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8560"/>
              <a:chOff x="3199202" y="1557958"/>
              <a:chExt cx="1024065" cy="778560"/>
            </a:xfrm>
          </p:grpSpPr>
          <p:pic>
            <p:nvPicPr>
              <p:cNvPr id="76" name="図 75">
                <a:extLst>
                  <a:ext uri="{FF2B5EF4-FFF2-40B4-BE49-F238E27FC236}">
                    <a16:creationId xmlns:a16="http://schemas.microsoft.com/office/drawing/2014/main" id="{9F1C48B3-62F6-514F-86F6-5D939FBA1C8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id="{D2AF330D-351E-1C4F-842B-D33B14438E79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43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せいぎょ</a:t>
                </a:r>
                <a:endParaRPr kumimoji="1" lang="en-US" altLang="ja-JP" sz="1200" dirty="0"/>
              </a:p>
            </p:txBody>
          </p:sp>
        </p:grpSp>
        <p:sp>
          <p:nvSpPr>
            <p:cNvPr id="75" name="四角形: 角を丸くする 77">
              <a:extLst>
                <a:ext uri="{FF2B5EF4-FFF2-40B4-BE49-F238E27FC236}">
                  <a16:creationId xmlns:a16="http://schemas.microsoft.com/office/drawing/2014/main" id="{13499480-5F31-B543-A5A9-32039A49CCC3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1" name="グループ化 80">
            <a:extLst>
              <a:ext uri="{FF2B5EF4-FFF2-40B4-BE49-F238E27FC236}">
                <a16:creationId xmlns:a16="http://schemas.microsoft.com/office/drawing/2014/main" id="{1A7C6EDF-C8C2-9246-946F-17CA8CC73252}"/>
              </a:ext>
            </a:extLst>
          </p:cNvPr>
          <p:cNvGrpSpPr/>
          <p:nvPr/>
        </p:nvGrpSpPr>
        <p:grpSpPr>
          <a:xfrm>
            <a:off x="43944" y="5148414"/>
            <a:ext cx="806970" cy="708264"/>
            <a:chOff x="1759963" y="5105628"/>
            <a:chExt cx="806970" cy="708264"/>
          </a:xfrm>
        </p:grpSpPr>
        <p:grpSp>
          <p:nvGrpSpPr>
            <p:cNvPr id="82" name="グループ化 81">
              <a:extLst>
                <a:ext uri="{FF2B5EF4-FFF2-40B4-BE49-F238E27FC236}">
                  <a16:creationId xmlns:a16="http://schemas.microsoft.com/office/drawing/2014/main" id="{0D539E06-7443-D04A-B3EB-6F65C0C5FDFF}"/>
                </a:ext>
              </a:extLst>
            </p:cNvPr>
            <p:cNvGrpSpPr/>
            <p:nvPr/>
          </p:nvGrpSpPr>
          <p:grpSpPr>
            <a:xfrm>
              <a:off x="1759963" y="5165445"/>
              <a:ext cx="806970" cy="648447"/>
              <a:chOff x="952104" y="698430"/>
              <a:chExt cx="806970" cy="648447"/>
            </a:xfrm>
          </p:grpSpPr>
          <p:pic>
            <p:nvPicPr>
              <p:cNvPr id="84" name="図 83">
                <a:extLst>
                  <a:ext uri="{FF2B5EF4-FFF2-40B4-BE49-F238E27FC236}">
                    <a16:creationId xmlns:a16="http://schemas.microsoft.com/office/drawing/2014/main" id="{E792D531-4165-4B4A-9BE8-4CCDE3DA889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35768" t="18698" r="20714" b="40114"/>
              <a:stretch/>
            </p:blipFill>
            <p:spPr>
              <a:xfrm>
                <a:off x="1187822" y="698430"/>
                <a:ext cx="326232" cy="332004"/>
              </a:xfrm>
              <a:prstGeom prst="rect">
                <a:avLst/>
              </a:prstGeom>
            </p:spPr>
          </p:pic>
          <p:sp>
            <p:nvSpPr>
              <p:cNvPr id="85" name="テキスト ボックス 84">
                <a:extLst>
                  <a:ext uri="{FF2B5EF4-FFF2-40B4-BE49-F238E27FC236}">
                    <a16:creationId xmlns:a16="http://schemas.microsoft.com/office/drawing/2014/main" id="{2BC7C996-57E7-8E4B-A84B-0C204161DA76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83" name="四角形: 角を丸くする 77">
              <a:extLst>
                <a:ext uri="{FF2B5EF4-FFF2-40B4-BE49-F238E27FC236}">
                  <a16:creationId xmlns:a16="http://schemas.microsoft.com/office/drawing/2014/main" id="{A9E65FE1-5C5C-FE44-A051-F57B7E1266EC}"/>
                </a:ext>
              </a:extLst>
            </p:cNvPr>
            <p:cNvSpPr/>
            <p:nvPr/>
          </p:nvSpPr>
          <p:spPr>
            <a:xfrm>
              <a:off x="1822240" y="5105628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27919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図 24">
            <a:extLst>
              <a:ext uri="{FF2B5EF4-FFF2-40B4-BE49-F238E27FC236}">
                <a16:creationId xmlns:a16="http://schemas.microsoft.com/office/drawing/2014/main" id="{0AE82E63-8703-354F-AA24-943CC5669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838" y="2952261"/>
            <a:ext cx="6071077" cy="362634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83319"/>
            <a:ext cx="8380640" cy="424732"/>
          </a:xfrm>
        </p:spPr>
        <p:txBody>
          <a:bodyPr/>
          <a:lstStyle/>
          <a:p>
            <a:r>
              <a:rPr lang="ja-JP" altLang="en-US" sz="2400"/>
              <a:t>ミッション</a:t>
            </a:r>
            <a:r>
              <a:rPr lang="en-US" altLang="ja-JP" sz="2400" dirty="0"/>
              <a:t>2</a:t>
            </a:r>
            <a:r>
              <a:rPr lang="ja-JP" altLang="en-US" sz="2400"/>
              <a:t>：パンダをあるかせよう</a:t>
            </a:r>
            <a:endParaRPr lang="ja-JP" altLang="en-US" dirty="0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391292" y="3064014"/>
            <a:ext cx="1082751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425617" y="5382958"/>
            <a:ext cx="2728946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B0A9677-A5B1-DC4E-A3E3-EEE3EB80ECF2}"/>
              </a:ext>
            </a:extLst>
          </p:cNvPr>
          <p:cNvSpPr txBox="1"/>
          <p:nvPr/>
        </p:nvSpPr>
        <p:spPr>
          <a:xfrm>
            <a:off x="618636" y="985598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パソコンに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41C7946-9061-3E44-AFBB-8100228D8238}"/>
              </a:ext>
            </a:extLst>
          </p:cNvPr>
          <p:cNvSpPr txBox="1"/>
          <p:nvPr/>
        </p:nvSpPr>
        <p:spPr>
          <a:xfrm>
            <a:off x="909616" y="1821182"/>
            <a:ext cx="766268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とぎれているけど、「ファ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」とかいているところをクリックしてね。</a:t>
            </a:r>
            <a:b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82CD8A1-9BD4-E647-A8D7-C34CE75EB55C}"/>
              </a:ext>
            </a:extLst>
          </p:cNvPr>
          <p:cNvSpPr txBox="1"/>
          <p:nvPr/>
        </p:nvSpPr>
        <p:spPr>
          <a:xfrm>
            <a:off x="944418" y="1402746"/>
            <a:ext cx="607107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　「コンピュータに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えらぶ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298875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</a:t>
            </a:r>
            <a:r>
              <a:rPr lang="en-US" altLang="ja-JP" dirty="0"/>
              <a:t>2</a:t>
            </a:r>
            <a:r>
              <a:rPr lang="ja-JP" altLang="en-US"/>
              <a:t>：パンダをあるかせよう</a:t>
            </a:r>
            <a:endParaRPr lang="ja-JP" altLang="en-US" dirty="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82914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0" y="4788767"/>
              <a:ext cx="3996475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（じぶんのなまえ）ほそく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7-2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5" y="4695556"/>
              <a:ext cx="2858182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098F5C8-3E07-42FB-9127-343723748181}"/>
              </a:ext>
            </a:extLst>
          </p:cNvPr>
          <p:cNvSpPr txBox="1"/>
          <p:nvPr/>
        </p:nvSpPr>
        <p:spPr>
          <a:xfrm>
            <a:off x="594804" y="1525035"/>
            <a:ext cx="854919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ファイルめいを「（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のなまえ）ほそく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7-2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ざひょう」にして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　　　　　　　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」ボタンをおす</a:t>
            </a:r>
          </a:p>
        </p:txBody>
      </p:sp>
    </p:spTree>
    <p:extLst>
      <p:ext uri="{BB962C8B-B14F-4D97-AF65-F5344CB8AC3E}">
        <p14:creationId xmlns:p14="http://schemas.microsoft.com/office/powerpoint/2010/main" val="37780112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</a:t>
            </a:r>
            <a:r>
              <a:rPr lang="en-US" altLang="ja-JP" dirty="0"/>
              <a:t>2</a:t>
            </a:r>
            <a:r>
              <a:rPr lang="ja-JP" altLang="en-US"/>
              <a:t>：パンダをあるかせよう</a:t>
            </a:r>
            <a:endParaRPr lang="ja-JP" altLang="en-US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2F11BD8-3D3B-49E4-A488-26BAE2F1B1DE}"/>
              </a:ext>
            </a:extLst>
          </p:cNvPr>
          <p:cNvSpPr txBox="1"/>
          <p:nvPr/>
        </p:nvSpPr>
        <p:spPr>
          <a:xfrm>
            <a:off x="618636" y="1092133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プログラムをうごかそう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1E9EC41-F441-4EAC-9CCB-E3007C061B08}"/>
              </a:ext>
            </a:extLst>
          </p:cNvPr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BE114A90-A9EC-4F33-9440-BFEE04774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9696204-E48A-4262-82D5-D43933AEE27D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</a:t>
              </a:r>
              <a:r>
                <a:rPr lang="ja-JP" altLang="en-US" sz="2000" b="1" i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りに</a:t>
              </a:r>
              <a:r>
                <a:rPr lang="ja-JP" altLang="en-US" sz="2000" b="1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r>
                <a:rPr lang="ja-JP" altLang="en-US" sz="2000" b="1" i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いた</a:t>
              </a: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かな？</a:t>
              </a:r>
              <a:endParaRPr kumimoji="1" lang="ja-JP" altLang="en-US" sz="2000" b="1" dirty="0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035ED95-30A0-44F7-BF32-ACD6AA0A6DAF}"/>
              </a:ext>
            </a:extLst>
          </p:cNvPr>
          <p:cNvGrpSpPr/>
          <p:nvPr/>
        </p:nvGrpSpPr>
        <p:grpSpPr>
          <a:xfrm>
            <a:off x="1490357" y="2395612"/>
            <a:ext cx="7225017" cy="1131079"/>
            <a:chOff x="2042510" y="2334088"/>
            <a:chExt cx="6329133" cy="1131079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DD4E029B-4388-4A7E-A78C-1D37A8268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2510" y="2425097"/>
              <a:ext cx="895350" cy="485775"/>
            </a:xfrm>
            <a:prstGeom prst="rect">
              <a:avLst/>
            </a:prstGeom>
          </p:spPr>
        </p:pic>
        <p:sp>
          <p:nvSpPr>
            <p:cNvPr id="30" name="四角形: 角を丸くする 29">
              <a:extLst>
                <a:ext uri="{FF2B5EF4-FFF2-40B4-BE49-F238E27FC236}">
                  <a16:creationId xmlns:a16="http://schemas.microsoft.com/office/drawing/2014/main" id="{823D8823-C6C5-46E4-9D6D-CFBD8CD904C1}"/>
                </a:ext>
              </a:extLst>
            </p:cNvPr>
            <p:cNvSpPr/>
            <p:nvPr/>
          </p:nvSpPr>
          <p:spPr>
            <a:xfrm>
              <a:off x="2046584" y="2416219"/>
              <a:ext cx="451062" cy="48577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25891616-5345-491F-9474-1850A41E914B}"/>
                </a:ext>
              </a:extLst>
            </p:cNvPr>
            <p:cNvSpPr txBox="1"/>
            <p:nvPr/>
          </p:nvSpPr>
          <p:spPr>
            <a:xfrm>
              <a:off x="2898097" y="2334088"/>
              <a:ext cx="547354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ボタンをおして、ステージをおおきくして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うごかそ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1B4CA62-6B7A-4B51-AC9B-F6842D9B247C}"/>
              </a:ext>
            </a:extLst>
          </p:cNvPr>
          <p:cNvSpPr txBox="1"/>
          <p:nvPr/>
        </p:nvSpPr>
        <p:spPr>
          <a:xfrm>
            <a:off x="1490358" y="1730692"/>
            <a:ext cx="63291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プログラムがうごくか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たし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かめよう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7195887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73112B37-A1B9-3D4B-9DA3-50345D6AB26F}"/>
              </a:ext>
            </a:extLst>
          </p:cNvPr>
          <p:cNvGrpSpPr/>
          <p:nvPr/>
        </p:nvGrpSpPr>
        <p:grpSpPr>
          <a:xfrm>
            <a:off x="5725801" y="3620750"/>
            <a:ext cx="3397264" cy="464954"/>
            <a:chOff x="5670218" y="4024306"/>
            <a:chExt cx="3397264" cy="464954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5CAE636E-908D-0241-8F70-272A8780C8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70218" y="4024306"/>
              <a:ext cx="1594122" cy="452813"/>
            </a:xfrm>
            <a:prstGeom prst="rect">
              <a:avLst/>
            </a:prstGeom>
          </p:spPr>
        </p:pic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9E785171-1746-AE45-9605-5F700CF0E9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61791" y="4024306"/>
              <a:ext cx="1705691" cy="464954"/>
            </a:xfrm>
            <a:prstGeom prst="rect">
              <a:avLst/>
            </a:prstGeom>
          </p:spPr>
        </p:pic>
      </p:grp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343" y="261050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3</a:t>
            </a:r>
            <a:r>
              <a:rPr lang="ja-JP" altLang="en-US" dirty="0"/>
              <a:t>：パンダをしかくけいにいどうさせよう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DC17345-17E6-4EC0-B8C1-6D475ED26DD7}"/>
              </a:ext>
            </a:extLst>
          </p:cNvPr>
          <p:cNvSpPr txBox="1"/>
          <p:nvPr/>
        </p:nvSpPr>
        <p:spPr>
          <a:xfrm>
            <a:off x="264343" y="766288"/>
            <a:ext cx="963929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をしていしてステージじょうで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スプライトをうごかすブロックを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2E3E806-D625-4F5C-9317-30F5C289C0C2}"/>
              </a:ext>
            </a:extLst>
          </p:cNvPr>
          <p:cNvSpPr txBox="1"/>
          <p:nvPr/>
        </p:nvSpPr>
        <p:spPr>
          <a:xfrm>
            <a:off x="-2726" y="2009977"/>
            <a:ext cx="537099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スプライトを 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: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100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: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100 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にいどうする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9183468-DC40-4CF7-9BB5-697D0E56D641}"/>
              </a:ext>
            </a:extLst>
          </p:cNvPr>
          <p:cNvSpPr txBox="1"/>
          <p:nvPr/>
        </p:nvSpPr>
        <p:spPr>
          <a:xfrm>
            <a:off x="-2726" y="2731261"/>
            <a:ext cx="603042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びょうでスプライトを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X:100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: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100 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にいどう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9BB4E208-A7E4-4CBF-91AB-CF8442AB569F}"/>
              </a:ext>
            </a:extLst>
          </p:cNvPr>
          <p:cNvSpPr txBox="1"/>
          <p:nvPr/>
        </p:nvSpPr>
        <p:spPr>
          <a:xfrm>
            <a:off x="0" y="3491203"/>
            <a:ext cx="547797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にする、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ずつかえる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99F3CEA4-1D67-498E-B22B-76A8E4088F9B}"/>
              </a:ext>
            </a:extLst>
          </p:cNvPr>
          <p:cNvSpPr txBox="1"/>
          <p:nvPr/>
        </p:nvSpPr>
        <p:spPr>
          <a:xfrm>
            <a:off x="-2726" y="4282868"/>
            <a:ext cx="572852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にする、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ずつかえる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DBB1B060-C10D-4C5C-B3B1-EF42AAE21F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3568" y="5415735"/>
            <a:ext cx="885326" cy="1499898"/>
          </a:xfrm>
          <a:prstGeom prst="rect">
            <a:avLst/>
          </a:prstGeom>
        </p:spPr>
      </p:pic>
      <p:sp>
        <p:nvSpPr>
          <p:cNvPr id="61" name="吹き出し: 角を丸めた四角形 60">
            <a:extLst>
              <a:ext uri="{FF2B5EF4-FFF2-40B4-BE49-F238E27FC236}">
                <a16:creationId xmlns:a16="http://schemas.microsoft.com/office/drawing/2014/main" id="{0DC2E013-9954-4B95-9C91-762420743D6F}"/>
              </a:ext>
            </a:extLst>
          </p:cNvPr>
          <p:cNvSpPr/>
          <p:nvPr/>
        </p:nvSpPr>
        <p:spPr>
          <a:xfrm>
            <a:off x="2302641" y="5314408"/>
            <a:ext cx="5380949" cy="1543591"/>
          </a:xfrm>
          <a:prstGeom prst="wedgeRoundRectCallout">
            <a:avLst>
              <a:gd name="adj1" fmla="val -53692"/>
              <a:gd name="adj2" fmla="val -10573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231BD59F-05C0-488A-958D-7E28282A6CCD}"/>
              </a:ext>
            </a:extLst>
          </p:cNvPr>
          <p:cNvSpPr txBox="1"/>
          <p:nvPr/>
        </p:nvSpPr>
        <p:spPr>
          <a:xfrm>
            <a:off x="2404249" y="5321855"/>
            <a:ext cx="538094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スタートのざひょうを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X:0,Y:0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にしてから、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それぞれのブロックを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クリックして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うごきをかくにんしよう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816E0DB-D634-0E43-848C-D8DCDE904D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9313" y="2083631"/>
            <a:ext cx="3008553" cy="52939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2342450-BD9B-8C42-BFCD-F8BFDDE164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9461" y="2871824"/>
            <a:ext cx="3394539" cy="466281"/>
          </a:xfrm>
          <a:prstGeom prst="rect">
            <a:avLst/>
          </a:prstGeom>
        </p:spPr>
      </p:pic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918A1510-36CB-6F46-9B91-46AF27A9D1E9}"/>
              </a:ext>
            </a:extLst>
          </p:cNvPr>
          <p:cNvGrpSpPr/>
          <p:nvPr/>
        </p:nvGrpSpPr>
        <p:grpSpPr>
          <a:xfrm>
            <a:off x="5720104" y="4366910"/>
            <a:ext cx="3394539" cy="577081"/>
            <a:chOff x="5650441" y="4789318"/>
            <a:chExt cx="3394539" cy="577081"/>
          </a:xfrm>
        </p:grpSpPr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9D18ECC8-2839-DD4E-AE9B-C3A0CF41B90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650441" y="4844717"/>
              <a:ext cx="1594122" cy="466281"/>
            </a:xfrm>
            <a:prstGeom prst="rect">
              <a:avLst/>
            </a:prstGeom>
          </p:spPr>
        </p:pic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C51D4144-D5E9-D44F-8964-BCD774D41DD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342015" y="4789318"/>
              <a:ext cx="1702965" cy="5770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358899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</a:t>
            </a:r>
            <a:r>
              <a:rPr lang="en-US" altLang="ja-JP" dirty="0"/>
              <a:t>3</a:t>
            </a:r>
            <a:r>
              <a:rPr lang="ja-JP" altLang="en-US"/>
              <a:t>：パンダをしかくけいにいどうさせよう</a:t>
            </a:r>
            <a:endParaRPr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B744B54-FD31-42AA-A73A-D396E3F1EF94}"/>
              </a:ext>
            </a:extLst>
          </p:cNvPr>
          <p:cNvSpPr txBox="1"/>
          <p:nvPr/>
        </p:nvSpPr>
        <p:spPr>
          <a:xfrm>
            <a:off x="353609" y="1032383"/>
            <a:ext cx="879039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どうがのようにパンダをうごかしてみよう。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いどうには　　　　　　　　　　　      　　をつかおう。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補足1_3">
            <a:hlinkClick r:id="" action="ppaction://media"/>
            <a:extLst>
              <a:ext uri="{FF2B5EF4-FFF2-40B4-BE49-F238E27FC236}">
                <a16:creationId xmlns:a16="http://schemas.microsoft.com/office/drawing/2014/main" id="{A799A427-30A7-4110-AFE9-FD7D7D983D7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23331" y="2311577"/>
            <a:ext cx="5085996" cy="4517787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B4615E8-BA36-4C66-A31A-83A090D19922}"/>
              </a:ext>
            </a:extLst>
          </p:cNvPr>
          <p:cNvSpPr/>
          <p:nvPr/>
        </p:nvSpPr>
        <p:spPr>
          <a:xfrm>
            <a:off x="1746048" y="2231678"/>
            <a:ext cx="5239193" cy="3373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A7F307A-615D-426E-BDBB-79449F27DBBC}"/>
              </a:ext>
            </a:extLst>
          </p:cNvPr>
          <p:cNvSpPr txBox="1"/>
          <p:nvPr/>
        </p:nvSpPr>
        <p:spPr>
          <a:xfrm>
            <a:off x="4144082" y="4288972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❶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789EFA9D-4880-431F-879C-2D61F933C5E6}"/>
              </a:ext>
            </a:extLst>
          </p:cNvPr>
          <p:cNvSpPr txBox="1"/>
          <p:nvPr/>
        </p:nvSpPr>
        <p:spPr>
          <a:xfrm>
            <a:off x="5142378" y="5323918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❺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23693C4-3127-42EF-8308-69BC79CE0D14}"/>
              </a:ext>
            </a:extLst>
          </p:cNvPr>
          <p:cNvSpPr txBox="1"/>
          <p:nvPr/>
        </p:nvSpPr>
        <p:spPr>
          <a:xfrm>
            <a:off x="3064469" y="5319658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❹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ACA2147-5186-4B82-8D58-0B92F2A0EE15}"/>
              </a:ext>
            </a:extLst>
          </p:cNvPr>
          <p:cNvSpPr txBox="1"/>
          <p:nvPr/>
        </p:nvSpPr>
        <p:spPr>
          <a:xfrm>
            <a:off x="3064469" y="3208694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➌</a:t>
            </a:r>
            <a:endParaRPr lang="en-US" altLang="ja-JP" sz="2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771886F-34C1-4D39-AEAF-CC5848644F8A}"/>
              </a:ext>
            </a:extLst>
          </p:cNvPr>
          <p:cNvSpPr txBox="1"/>
          <p:nvPr/>
        </p:nvSpPr>
        <p:spPr>
          <a:xfrm>
            <a:off x="5163849" y="3208694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❷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CFCAAC3-AD54-487D-AE80-4AAF0BFA8629}"/>
              </a:ext>
            </a:extLst>
          </p:cNvPr>
          <p:cNvSpPr txBox="1"/>
          <p:nvPr/>
        </p:nvSpPr>
        <p:spPr>
          <a:xfrm>
            <a:off x="4144082" y="4570470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❻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D0724D0-3AC5-E34C-BA48-369CA75E7C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3397" y="1798853"/>
            <a:ext cx="3604064" cy="53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39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>
            <a:extLst>
              <a:ext uri="{FF2B5EF4-FFF2-40B4-BE49-F238E27FC236}">
                <a16:creationId xmlns:a16="http://schemas.microsoft.com/office/drawing/2014/main" id="{4409FC41-E922-A242-8F2B-C28BA7DCF2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098" y="1427770"/>
            <a:ext cx="4350227" cy="31750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</a:t>
            </a:r>
            <a:r>
              <a:rPr lang="en-US" altLang="ja-JP" dirty="0"/>
              <a:t>3</a:t>
            </a:r>
            <a:r>
              <a:rPr lang="ja-JP" altLang="en-US"/>
              <a:t>：パンダをしかくけいにいどうさせよう</a:t>
            </a:r>
            <a:endParaRPr lang="ja-JP" altLang="en-US" dirty="0"/>
          </a:p>
        </p:txBody>
      </p: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B597F561-56FE-42BD-8E1F-7FC833C577E8}"/>
              </a:ext>
            </a:extLst>
          </p:cNvPr>
          <p:cNvCxnSpPr>
            <a:cxnSpLocks/>
          </p:cNvCxnSpPr>
          <p:nvPr/>
        </p:nvCxnSpPr>
        <p:spPr>
          <a:xfrm>
            <a:off x="780587" y="1828894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2D40D28-B92E-4D35-9EF3-8B377009F132}"/>
              </a:ext>
            </a:extLst>
          </p:cNvPr>
          <p:cNvSpPr txBox="1"/>
          <p:nvPr/>
        </p:nvSpPr>
        <p:spPr>
          <a:xfrm>
            <a:off x="4590562" y="1497951"/>
            <a:ext cx="455343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イベント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　　　　　　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C989DB48-2D75-4F22-B36E-C77A33E5692F}"/>
              </a:ext>
            </a:extLst>
          </p:cNvPr>
          <p:cNvSpPr txBox="1"/>
          <p:nvPr/>
        </p:nvSpPr>
        <p:spPr>
          <a:xfrm>
            <a:off x="5431317" y="2271376"/>
            <a:ext cx="3531064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「うご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をえらぶ。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C4A95E73-3198-4A96-8469-2D352D0053BF}"/>
              </a:ext>
            </a:extLst>
          </p:cNvPr>
          <p:cNvSpPr txBox="1"/>
          <p:nvPr/>
        </p:nvSpPr>
        <p:spPr>
          <a:xfrm>
            <a:off x="717917" y="2038350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❶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4607C53D-2F40-4A65-90CE-86D316965961}"/>
              </a:ext>
            </a:extLst>
          </p:cNvPr>
          <p:cNvSpPr txBox="1"/>
          <p:nvPr/>
        </p:nvSpPr>
        <p:spPr>
          <a:xfrm>
            <a:off x="717917" y="3605274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❺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7A71CAB9-4EF0-453C-94B6-CB2E01A09543}"/>
              </a:ext>
            </a:extLst>
          </p:cNvPr>
          <p:cNvSpPr txBox="1"/>
          <p:nvPr/>
        </p:nvSpPr>
        <p:spPr>
          <a:xfrm>
            <a:off x="717917" y="3213543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❹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1DBF96A5-7617-4D91-AE78-46D399486FA0}"/>
              </a:ext>
            </a:extLst>
          </p:cNvPr>
          <p:cNvSpPr txBox="1"/>
          <p:nvPr/>
        </p:nvSpPr>
        <p:spPr>
          <a:xfrm>
            <a:off x="717917" y="2821812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➌</a:t>
            </a:r>
            <a:endParaRPr lang="en-US" altLang="ja-JP" sz="2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6ECA56B-B203-4A1D-AF9C-2DAC8B585C17}"/>
              </a:ext>
            </a:extLst>
          </p:cNvPr>
          <p:cNvSpPr txBox="1"/>
          <p:nvPr/>
        </p:nvSpPr>
        <p:spPr>
          <a:xfrm>
            <a:off x="717917" y="2430081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❷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6808EA5-E7BB-45A2-8E24-9A78D57A24C8}"/>
              </a:ext>
            </a:extLst>
          </p:cNvPr>
          <p:cNvSpPr txBox="1"/>
          <p:nvPr/>
        </p:nvSpPr>
        <p:spPr>
          <a:xfrm>
            <a:off x="717917" y="3997005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❻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58" name="表 58">
            <a:extLst>
              <a:ext uri="{FF2B5EF4-FFF2-40B4-BE49-F238E27FC236}">
                <a16:creationId xmlns:a16="http://schemas.microsoft.com/office/drawing/2014/main" id="{8EA11F5C-7A42-4061-8578-D9EDEBAB7C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637977"/>
              </p:ext>
            </p:extLst>
          </p:nvPr>
        </p:nvGraphicFramePr>
        <p:xfrm>
          <a:off x="5945939" y="3950093"/>
          <a:ext cx="3049780" cy="265070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61488">
                  <a:extLst>
                    <a:ext uri="{9D8B030D-6E8A-4147-A177-3AD203B41FA5}">
                      <a16:colId xmlns:a16="http://schemas.microsoft.com/office/drawing/2014/main" val="850673269"/>
                    </a:ext>
                  </a:extLst>
                </a:gridCol>
                <a:gridCol w="939114">
                  <a:extLst>
                    <a:ext uri="{9D8B030D-6E8A-4147-A177-3AD203B41FA5}">
                      <a16:colId xmlns:a16="http://schemas.microsoft.com/office/drawing/2014/main" val="646752773"/>
                    </a:ext>
                  </a:extLst>
                </a:gridCol>
                <a:gridCol w="1149178">
                  <a:extLst>
                    <a:ext uri="{9D8B030D-6E8A-4147-A177-3AD203B41FA5}">
                      <a16:colId xmlns:a16="http://schemas.microsoft.com/office/drawing/2014/main" val="3642462372"/>
                    </a:ext>
                  </a:extLst>
                </a:gridCol>
              </a:tblGrid>
              <a:tr h="417867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kumimoji="1" lang="ja-JP" altLang="en-US" sz="160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ばしょ</a:t>
                      </a:r>
                      <a:endParaRPr kumimoji="1" lang="ja-JP" altLang="en-US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X</a:t>
                      </a:r>
                      <a:r>
                        <a:rPr kumimoji="1" lang="ja-JP" altLang="en-US" sz="160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じく</a:t>
                      </a:r>
                      <a:endParaRPr kumimoji="1" lang="ja-JP" altLang="en-US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Y</a:t>
                      </a:r>
                      <a:r>
                        <a:rPr kumimoji="1" lang="ja-JP" altLang="en-US" sz="160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じく</a:t>
                      </a:r>
                      <a:endParaRPr kumimoji="1" lang="ja-JP" altLang="en-US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235179"/>
                  </a:ext>
                </a:extLst>
              </a:tr>
              <a:tr h="3554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❶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</a:t>
                      </a:r>
                      <a:endParaRPr kumimoji="1" lang="ja-JP" altLang="en-US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</a:t>
                      </a:r>
                      <a:endParaRPr kumimoji="1" lang="ja-JP" altLang="en-US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77078682"/>
                  </a:ext>
                </a:extLst>
              </a:tr>
              <a:tr h="3554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❷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100</a:t>
                      </a:r>
                      <a:endParaRPr kumimoji="1" lang="ja-JP" altLang="en-US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8221182"/>
                  </a:ext>
                </a:extLst>
              </a:tr>
              <a:tr h="3554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-100</a:t>
                      </a:r>
                      <a:endParaRPr kumimoji="1" lang="ja-JP" altLang="en-US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100</a:t>
                      </a:r>
                      <a:endParaRPr kumimoji="1" lang="ja-JP" altLang="en-US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42467325"/>
                  </a:ext>
                </a:extLst>
              </a:tr>
              <a:tr h="3554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-100</a:t>
                      </a:r>
                      <a:endParaRPr kumimoji="1" lang="ja-JP" altLang="en-US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-100</a:t>
                      </a:r>
                      <a:endParaRPr kumimoji="1" lang="ja-JP" altLang="en-US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4456788"/>
                  </a:ext>
                </a:extLst>
              </a:tr>
              <a:tr h="3554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100</a:t>
                      </a:r>
                      <a:endParaRPr kumimoji="1" lang="ja-JP" altLang="en-US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-100</a:t>
                      </a:r>
                      <a:endParaRPr kumimoji="1" lang="ja-JP" altLang="en-US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4575395"/>
                  </a:ext>
                </a:extLst>
              </a:tr>
              <a:tr h="3554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</a:t>
                      </a:r>
                      <a:endParaRPr kumimoji="1" lang="ja-JP" altLang="en-US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</a:t>
                      </a:r>
                      <a:endParaRPr kumimoji="1" lang="ja-JP" altLang="en-US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91252"/>
                  </a:ext>
                </a:extLst>
              </a:tr>
            </a:tbl>
          </a:graphicData>
        </a:graphic>
      </p:graphicFrame>
      <p:pic>
        <p:nvPicPr>
          <p:cNvPr id="6" name="図 5">
            <a:extLst>
              <a:ext uri="{FF2B5EF4-FFF2-40B4-BE49-F238E27FC236}">
                <a16:creationId xmlns:a16="http://schemas.microsoft.com/office/drawing/2014/main" id="{93DBB5CA-B022-E446-BFAE-99D8E8D25A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7817" y="1480617"/>
            <a:ext cx="1286199" cy="7239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9D6CE5BE-66C5-1042-B1A8-859F7727B0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1348" y="2920369"/>
            <a:ext cx="2882657" cy="499399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0E0F196E-481C-604D-8804-4EA522ED984D}"/>
              </a:ext>
            </a:extLst>
          </p:cNvPr>
          <p:cNvGrpSpPr/>
          <p:nvPr/>
        </p:nvGrpSpPr>
        <p:grpSpPr>
          <a:xfrm>
            <a:off x="83425" y="4796544"/>
            <a:ext cx="6254950" cy="1131079"/>
            <a:chOff x="83425" y="4796544"/>
            <a:chExt cx="6254950" cy="1131079"/>
          </a:xfrm>
        </p:grpSpPr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52D9160C-FDEC-4BAA-83AA-98F7D10280C8}"/>
                </a:ext>
              </a:extLst>
            </p:cNvPr>
            <p:cNvSpPr txBox="1"/>
            <p:nvPr/>
          </p:nvSpPr>
          <p:spPr>
            <a:xfrm>
              <a:off x="83425" y="4796544"/>
              <a:ext cx="625495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「うご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　　　　　　　をえらび、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いどうさせたいばしょのざひょうをせっていする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3" name="図 62">
              <a:extLst>
                <a:ext uri="{FF2B5EF4-FFF2-40B4-BE49-F238E27FC236}">
                  <a16:creationId xmlns:a16="http://schemas.microsoft.com/office/drawing/2014/main" id="{99B70F9B-FD8D-5C4E-B36D-7A32F36D61D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84907" y="4918450"/>
              <a:ext cx="2947731" cy="539650"/>
            </a:xfrm>
            <a:prstGeom prst="rect">
              <a:avLst/>
            </a:prstGeom>
          </p:spPr>
        </p:pic>
      </p:grpSp>
      <p:grpSp>
        <p:nvGrpSpPr>
          <p:cNvPr id="64" name="グループ化 63">
            <a:extLst>
              <a:ext uri="{FF2B5EF4-FFF2-40B4-BE49-F238E27FC236}">
                <a16:creationId xmlns:a16="http://schemas.microsoft.com/office/drawing/2014/main" id="{1403FC59-5C72-6248-B016-A058BAC65555}"/>
              </a:ext>
            </a:extLst>
          </p:cNvPr>
          <p:cNvGrpSpPr/>
          <p:nvPr/>
        </p:nvGrpSpPr>
        <p:grpSpPr>
          <a:xfrm>
            <a:off x="82702" y="2099205"/>
            <a:ext cx="836555" cy="715609"/>
            <a:chOff x="4732739" y="1764150"/>
            <a:chExt cx="836555" cy="715609"/>
          </a:xfrm>
        </p:grpSpPr>
        <p:grpSp>
          <p:nvGrpSpPr>
            <p:cNvPr id="65" name="グループ化 64">
              <a:extLst>
                <a:ext uri="{FF2B5EF4-FFF2-40B4-BE49-F238E27FC236}">
                  <a16:creationId xmlns:a16="http://schemas.microsoft.com/office/drawing/2014/main" id="{268611D3-E9A9-B640-9B30-82CFF0E7950C}"/>
                </a:ext>
              </a:extLst>
            </p:cNvPr>
            <p:cNvGrpSpPr/>
            <p:nvPr/>
          </p:nvGrpSpPr>
          <p:grpSpPr>
            <a:xfrm>
              <a:off x="4732739" y="1851712"/>
              <a:ext cx="836555" cy="628047"/>
              <a:chOff x="3711161" y="703334"/>
              <a:chExt cx="836555" cy="628047"/>
            </a:xfrm>
          </p:grpSpPr>
          <p:pic>
            <p:nvPicPr>
              <p:cNvPr id="67" name="図 66">
                <a:extLst>
                  <a:ext uri="{FF2B5EF4-FFF2-40B4-BE49-F238E27FC236}">
                    <a16:creationId xmlns:a16="http://schemas.microsoft.com/office/drawing/2014/main" id="{62C030F0-9081-2346-B0DF-9B46C32EA39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32610" t="15246" r="23907" b="47513"/>
              <a:stretch/>
            </p:blipFill>
            <p:spPr>
              <a:xfrm>
                <a:off x="3942437" y="703334"/>
                <a:ext cx="296457" cy="285997"/>
              </a:xfrm>
              <a:prstGeom prst="rect">
                <a:avLst/>
              </a:prstGeom>
            </p:spPr>
          </p:pic>
          <p:sp>
            <p:nvSpPr>
              <p:cNvPr id="68" name="テキスト ボックス 67">
                <a:extLst>
                  <a:ext uri="{FF2B5EF4-FFF2-40B4-BE49-F238E27FC236}">
                    <a16:creationId xmlns:a16="http://schemas.microsoft.com/office/drawing/2014/main" id="{B78A883B-4025-8A4C-AF1E-C70CF1087DB9}"/>
                  </a:ext>
                </a:extLst>
              </p:cNvPr>
              <p:cNvSpPr txBox="1"/>
              <p:nvPr/>
            </p:nvSpPr>
            <p:spPr>
              <a:xfrm>
                <a:off x="3711161" y="1023604"/>
                <a:ext cx="83655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400" dirty="0"/>
                  <a:t>うご</a:t>
                </a:r>
                <a:r>
                  <a:rPr kumimoji="1" lang="ja-JP" altLang="en-US" sz="1400" dirty="0"/>
                  <a:t>き</a:t>
                </a:r>
                <a:endParaRPr kumimoji="1" lang="en-US" altLang="ja-JP" sz="1400" dirty="0"/>
              </a:p>
            </p:txBody>
          </p:sp>
        </p:grpSp>
        <p:sp>
          <p:nvSpPr>
            <p:cNvPr id="66" name="四角形: 角を丸くする 77">
              <a:extLst>
                <a:ext uri="{FF2B5EF4-FFF2-40B4-BE49-F238E27FC236}">
                  <a16:creationId xmlns:a16="http://schemas.microsoft.com/office/drawing/2014/main" id="{12D56FDC-D733-2B4F-ACAE-AE45185583B1}"/>
                </a:ext>
              </a:extLst>
            </p:cNvPr>
            <p:cNvSpPr/>
            <p:nvPr/>
          </p:nvSpPr>
          <p:spPr>
            <a:xfrm>
              <a:off x="4746689" y="1764150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9" name="グループ化 68">
            <a:extLst>
              <a:ext uri="{FF2B5EF4-FFF2-40B4-BE49-F238E27FC236}">
                <a16:creationId xmlns:a16="http://schemas.microsoft.com/office/drawing/2014/main" id="{0C84CCAC-0A96-D84F-B20A-BB43769721E8}"/>
              </a:ext>
            </a:extLst>
          </p:cNvPr>
          <p:cNvGrpSpPr/>
          <p:nvPr/>
        </p:nvGrpSpPr>
        <p:grpSpPr>
          <a:xfrm>
            <a:off x="32662" y="1323797"/>
            <a:ext cx="1038413" cy="692867"/>
            <a:chOff x="7250266" y="4943854"/>
            <a:chExt cx="1038413" cy="692867"/>
          </a:xfrm>
        </p:grpSpPr>
        <p:grpSp>
          <p:nvGrpSpPr>
            <p:cNvPr id="70" name="グループ化 69">
              <a:extLst>
                <a:ext uri="{FF2B5EF4-FFF2-40B4-BE49-F238E27FC236}">
                  <a16:creationId xmlns:a16="http://schemas.microsoft.com/office/drawing/2014/main" id="{6962D8FF-8960-824A-AC94-1A866B0772E0}"/>
                </a:ext>
              </a:extLst>
            </p:cNvPr>
            <p:cNvGrpSpPr/>
            <p:nvPr/>
          </p:nvGrpSpPr>
          <p:grpSpPr>
            <a:xfrm>
              <a:off x="7250266" y="5005570"/>
              <a:ext cx="1038413" cy="631151"/>
              <a:chOff x="2512954" y="1605712"/>
              <a:chExt cx="1038413" cy="631151"/>
            </a:xfrm>
          </p:grpSpPr>
          <p:pic>
            <p:nvPicPr>
              <p:cNvPr id="72" name="図 71">
                <a:extLst>
                  <a:ext uri="{FF2B5EF4-FFF2-40B4-BE49-F238E27FC236}">
                    <a16:creationId xmlns:a16="http://schemas.microsoft.com/office/drawing/2014/main" id="{DD19BE68-1A5A-B540-87D5-A88ADF45705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8218" t="9331" r="25502" b="42668"/>
              <a:stretch/>
            </p:blipFill>
            <p:spPr>
              <a:xfrm>
                <a:off x="2732350" y="1605712"/>
                <a:ext cx="374101" cy="360476"/>
              </a:xfrm>
              <a:prstGeom prst="rect">
                <a:avLst/>
              </a:prstGeom>
            </p:spPr>
          </p:pic>
          <p:sp>
            <p:nvSpPr>
              <p:cNvPr id="73" name="テキスト ボックス 72">
                <a:extLst>
                  <a:ext uri="{FF2B5EF4-FFF2-40B4-BE49-F238E27FC236}">
                    <a16:creationId xmlns:a16="http://schemas.microsoft.com/office/drawing/2014/main" id="{4EAD43B3-18C5-3A4B-A5AD-012023BC9687}"/>
                  </a:ext>
                </a:extLst>
              </p:cNvPr>
              <p:cNvSpPr txBox="1"/>
              <p:nvPr/>
            </p:nvSpPr>
            <p:spPr>
              <a:xfrm>
                <a:off x="2512954" y="1959864"/>
                <a:ext cx="103841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200" dirty="0"/>
                  <a:t>イベント</a:t>
                </a:r>
                <a:endParaRPr kumimoji="1" lang="en-US" altLang="ja-JP" sz="1200" dirty="0"/>
              </a:p>
            </p:txBody>
          </p:sp>
        </p:grpSp>
        <p:sp>
          <p:nvSpPr>
            <p:cNvPr id="71" name="四角形: 角を丸くする 77">
              <a:extLst>
                <a:ext uri="{FF2B5EF4-FFF2-40B4-BE49-F238E27FC236}">
                  <a16:creationId xmlns:a16="http://schemas.microsoft.com/office/drawing/2014/main" id="{B611E927-B4D8-3A4F-84FE-593EACC0569A}"/>
                </a:ext>
              </a:extLst>
            </p:cNvPr>
            <p:cNvSpPr/>
            <p:nvPr/>
          </p:nvSpPr>
          <p:spPr>
            <a:xfrm>
              <a:off x="7315506" y="4943854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85475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</a:t>
            </a:r>
            <a:r>
              <a:rPr lang="en-US" altLang="ja-JP" dirty="0"/>
              <a:t>3</a:t>
            </a:r>
            <a:r>
              <a:rPr lang="ja-JP" altLang="en-US"/>
              <a:t>：パンダをしかくけいにいどうさせよう</a:t>
            </a:r>
            <a:endParaRPr lang="ja-JP" altLang="en-US" dirty="0"/>
          </a:p>
        </p:txBody>
      </p: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079A4730-4BFC-4900-883D-51E59D7C049C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50" name="図 49">
              <a:extLst>
                <a:ext uri="{FF2B5EF4-FFF2-40B4-BE49-F238E27FC236}">
                  <a16:creationId xmlns:a16="http://schemas.microsoft.com/office/drawing/2014/main" id="{B8C386F6-3B63-4EF9-9478-F55F493AAD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51" name="四角形: 角を丸くする 50">
              <a:extLst>
                <a:ext uri="{FF2B5EF4-FFF2-40B4-BE49-F238E27FC236}">
                  <a16:creationId xmlns:a16="http://schemas.microsoft.com/office/drawing/2014/main" id="{9B7C824B-BC96-4DB7-BB09-B902139882E8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98058651-42FA-48DD-9989-2A83F43024FE}"/>
                </a:ext>
              </a:extLst>
            </p:cNvPr>
            <p:cNvSpPr txBox="1"/>
            <p:nvPr/>
          </p:nvSpPr>
          <p:spPr>
            <a:xfrm>
              <a:off x="2573000" y="4788767"/>
              <a:ext cx="3996475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じぶんのなまえ）ほそく７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-3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</a:t>
              </a:r>
            </a:p>
          </p:txBody>
        </p:sp>
        <p:sp>
          <p:nvSpPr>
            <p:cNvPr id="64" name="四角形: 角を丸くする 63">
              <a:extLst>
                <a:ext uri="{FF2B5EF4-FFF2-40B4-BE49-F238E27FC236}">
                  <a16:creationId xmlns:a16="http://schemas.microsoft.com/office/drawing/2014/main" id="{5B4B956E-6898-4334-B8A8-0E659DB18FD1}"/>
                </a:ext>
              </a:extLst>
            </p:cNvPr>
            <p:cNvSpPr/>
            <p:nvPr/>
          </p:nvSpPr>
          <p:spPr>
            <a:xfrm>
              <a:off x="2486175" y="4695556"/>
              <a:ext cx="2858182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F1A88438-9A53-4ED1-B675-9C891E3977D4}"/>
              </a:ext>
            </a:extLst>
          </p:cNvPr>
          <p:cNvSpPr txBox="1"/>
          <p:nvPr/>
        </p:nvSpPr>
        <p:spPr>
          <a:xfrm>
            <a:off x="594804" y="1525035"/>
            <a:ext cx="854919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ファイルめいを「（じぶんのなまえ）ほそく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7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-3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ざひょう」にして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　　　　　　　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」ボタンをおす</a:t>
            </a:r>
          </a:p>
        </p:txBody>
      </p:sp>
    </p:spTree>
    <p:extLst>
      <p:ext uri="{BB962C8B-B14F-4D97-AF65-F5344CB8AC3E}">
        <p14:creationId xmlns:p14="http://schemas.microsoft.com/office/powerpoint/2010/main" val="24691324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</a:t>
            </a:r>
            <a:r>
              <a:rPr lang="en-US" altLang="ja-JP" dirty="0"/>
              <a:t>3</a:t>
            </a:r>
            <a:r>
              <a:rPr lang="ja-JP" altLang="en-US"/>
              <a:t>：パンダをしかくけいにいどうさせよう</a:t>
            </a:r>
            <a:endParaRPr lang="ja-JP" altLang="en-US" dirty="0"/>
          </a:p>
        </p:txBody>
      </p:sp>
      <p:grpSp>
        <p:nvGrpSpPr>
          <p:cNvPr id="72" name="グループ化 71">
            <a:extLst>
              <a:ext uri="{FF2B5EF4-FFF2-40B4-BE49-F238E27FC236}">
                <a16:creationId xmlns:a16="http://schemas.microsoft.com/office/drawing/2014/main" id="{57955CD8-4713-4653-A6DB-E52230B7C212}"/>
              </a:ext>
            </a:extLst>
          </p:cNvPr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73" name="図 72">
              <a:extLst>
                <a:ext uri="{FF2B5EF4-FFF2-40B4-BE49-F238E27FC236}">
                  <a16:creationId xmlns:a16="http://schemas.microsoft.com/office/drawing/2014/main" id="{012F50C7-F02C-464F-8FF3-568C9A14A7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B74E65A9-47DA-41FD-8A5E-186C8A7B5173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</a:t>
              </a:r>
              <a:r>
                <a:rPr lang="ja-JP" altLang="en-US" sz="2000" b="1" i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りにうごいた</a:t>
              </a: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かな？</a:t>
              </a:r>
              <a:endParaRPr kumimoji="1" lang="ja-JP" altLang="en-US" sz="2000" b="1" dirty="0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77" name="グループ化 76">
            <a:extLst>
              <a:ext uri="{FF2B5EF4-FFF2-40B4-BE49-F238E27FC236}">
                <a16:creationId xmlns:a16="http://schemas.microsoft.com/office/drawing/2014/main" id="{42AA9E1A-BE40-41EB-89D2-FF4095EFB581}"/>
              </a:ext>
            </a:extLst>
          </p:cNvPr>
          <p:cNvGrpSpPr/>
          <p:nvPr/>
        </p:nvGrpSpPr>
        <p:grpSpPr>
          <a:xfrm>
            <a:off x="1490358" y="2395612"/>
            <a:ext cx="6788669" cy="1131079"/>
            <a:chOff x="2042510" y="2334088"/>
            <a:chExt cx="6329133" cy="1131079"/>
          </a:xfrm>
        </p:grpSpPr>
        <p:pic>
          <p:nvPicPr>
            <p:cNvPr id="78" name="図 77">
              <a:extLst>
                <a:ext uri="{FF2B5EF4-FFF2-40B4-BE49-F238E27FC236}">
                  <a16:creationId xmlns:a16="http://schemas.microsoft.com/office/drawing/2014/main" id="{381B93D6-1479-4064-8679-F3EE070A1D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2510" y="2425097"/>
              <a:ext cx="895350" cy="485775"/>
            </a:xfrm>
            <a:prstGeom prst="rect">
              <a:avLst/>
            </a:prstGeom>
          </p:spPr>
        </p:pic>
        <p:sp>
          <p:nvSpPr>
            <p:cNvPr id="79" name="四角形: 角を丸くする 78">
              <a:extLst>
                <a:ext uri="{FF2B5EF4-FFF2-40B4-BE49-F238E27FC236}">
                  <a16:creationId xmlns:a16="http://schemas.microsoft.com/office/drawing/2014/main" id="{C6A82083-F71A-4CC2-B183-0C49686F4D3C}"/>
                </a:ext>
              </a:extLst>
            </p:cNvPr>
            <p:cNvSpPr/>
            <p:nvPr/>
          </p:nvSpPr>
          <p:spPr>
            <a:xfrm>
              <a:off x="2046584" y="2416219"/>
              <a:ext cx="451062" cy="48577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006164C6-3703-4124-9E56-0F76324F1DD6}"/>
                </a:ext>
              </a:extLst>
            </p:cNvPr>
            <p:cNvSpPr txBox="1"/>
            <p:nvPr/>
          </p:nvSpPr>
          <p:spPr>
            <a:xfrm>
              <a:off x="2898097" y="2334088"/>
              <a:ext cx="547354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ボタンをおし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ステージをおおきくして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うごかそ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78DE942A-C867-40C9-9009-D5A209A7E862}"/>
              </a:ext>
            </a:extLst>
          </p:cNvPr>
          <p:cNvSpPr txBox="1"/>
          <p:nvPr/>
        </p:nvSpPr>
        <p:spPr>
          <a:xfrm>
            <a:off x="1490358" y="1730692"/>
            <a:ext cx="63291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プログラムがうごくか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たし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かめよう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41652730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ステップアップ！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どうがをみてプログラムをかんがえよう</a:t>
            </a:r>
            <a:r>
              <a:rPr lang="ja-JP" altLang="en-US"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13306592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</a:t>
            </a:r>
            <a:r>
              <a:rPr lang="ja-JP" altLang="en-US" dirty="0"/>
              <a:t>みよう！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C4DCB016-6372-4EC7-BE90-577B22D6E2B7}"/>
              </a:ext>
            </a:extLst>
          </p:cNvPr>
          <p:cNvSpPr txBox="1"/>
          <p:nvPr/>
        </p:nvSpPr>
        <p:spPr>
          <a:xfrm>
            <a:off x="914397" y="1028826"/>
            <a:ext cx="789486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パンダが</a:t>
            </a: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マウスをおいかけるプログラムをつくろう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補足1_4">
            <a:hlinkClick r:id="" action="ppaction://media"/>
            <a:extLst>
              <a:ext uri="{FF2B5EF4-FFF2-40B4-BE49-F238E27FC236}">
                <a16:creationId xmlns:a16="http://schemas.microsoft.com/office/drawing/2014/main" id="{888C1E4F-D961-4480-B8FF-5E4125865A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95514" y="1896568"/>
            <a:ext cx="5180671" cy="4601885"/>
          </a:xfrm>
          <a:prstGeom prst="rect">
            <a:avLst/>
          </a:prstGeom>
        </p:spPr>
      </p:pic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4D71BC3C-A0E0-43EA-9452-D3AA935E1CD4}"/>
              </a:ext>
            </a:extLst>
          </p:cNvPr>
          <p:cNvSpPr/>
          <p:nvPr/>
        </p:nvSpPr>
        <p:spPr>
          <a:xfrm>
            <a:off x="1836992" y="1805549"/>
            <a:ext cx="5411494" cy="3373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992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07FA12B6-2840-2043-9F63-2C19F2A56C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3450" y="4752777"/>
            <a:ext cx="1117339" cy="3632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50B51087-4A75-BD41-BA3A-EFCF7DE113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396" y="4787549"/>
            <a:ext cx="1117339" cy="340500"/>
          </a:xfrm>
          <a:prstGeom prst="rect">
            <a:avLst/>
          </a:prstGeom>
        </p:spPr>
      </p:pic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71B48ACA-B8F4-437D-B2A5-39805C921295}"/>
              </a:ext>
            </a:extLst>
          </p:cNvPr>
          <p:cNvSpPr txBox="1"/>
          <p:nvPr/>
        </p:nvSpPr>
        <p:spPr>
          <a:xfrm>
            <a:off x="1418842" y="4585608"/>
            <a:ext cx="666468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「しら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べる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　　　　　をえらんで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れる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97" name="グループ化 96">
            <a:extLst>
              <a:ext uri="{FF2B5EF4-FFF2-40B4-BE49-F238E27FC236}">
                <a16:creationId xmlns:a16="http://schemas.microsoft.com/office/drawing/2014/main" id="{91D0B333-CDB8-CA4C-8034-60E2A8DA6D22}"/>
              </a:ext>
            </a:extLst>
          </p:cNvPr>
          <p:cNvGrpSpPr/>
          <p:nvPr/>
        </p:nvGrpSpPr>
        <p:grpSpPr>
          <a:xfrm>
            <a:off x="3309076" y="3069016"/>
            <a:ext cx="1003384" cy="728702"/>
            <a:chOff x="50639" y="2242184"/>
            <a:chExt cx="1003384" cy="728702"/>
          </a:xfrm>
        </p:grpSpPr>
        <p:grpSp>
          <p:nvGrpSpPr>
            <p:cNvPr id="100" name="グループ化 99">
              <a:extLst>
                <a:ext uri="{FF2B5EF4-FFF2-40B4-BE49-F238E27FC236}">
                  <a16:creationId xmlns:a16="http://schemas.microsoft.com/office/drawing/2014/main" id="{8F7996FB-ED5B-5C4E-A599-871B8B6D8798}"/>
                </a:ext>
              </a:extLst>
            </p:cNvPr>
            <p:cNvGrpSpPr/>
            <p:nvPr/>
          </p:nvGrpSpPr>
          <p:grpSpPr>
            <a:xfrm>
              <a:off x="50639" y="2336324"/>
              <a:ext cx="1003384" cy="634562"/>
              <a:chOff x="784441" y="1658313"/>
              <a:chExt cx="1003384" cy="634562"/>
            </a:xfrm>
          </p:grpSpPr>
          <p:pic>
            <p:nvPicPr>
              <p:cNvPr id="102" name="図 101">
                <a:extLst>
                  <a:ext uri="{FF2B5EF4-FFF2-40B4-BE49-F238E27FC236}">
                    <a16:creationId xmlns:a16="http://schemas.microsoft.com/office/drawing/2014/main" id="{81FB851D-2531-B641-BACB-484615B7F9F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5230" t="15152" r="6075" b="39913"/>
              <a:stretch/>
            </p:blipFill>
            <p:spPr>
              <a:xfrm>
                <a:off x="884039" y="1658313"/>
                <a:ext cx="667239" cy="334661"/>
              </a:xfrm>
              <a:prstGeom prst="rect">
                <a:avLst/>
              </a:prstGeom>
            </p:spPr>
          </p:pic>
          <p:sp>
            <p:nvSpPr>
              <p:cNvPr id="103" name="テキスト ボックス 102">
                <a:extLst>
                  <a:ext uri="{FF2B5EF4-FFF2-40B4-BE49-F238E27FC236}">
                    <a16:creationId xmlns:a16="http://schemas.microsoft.com/office/drawing/2014/main" id="{E909C72B-8B54-0544-9C3A-8AEDD67449E6}"/>
                  </a:ext>
                </a:extLst>
              </p:cNvPr>
              <p:cNvSpPr txBox="1"/>
              <p:nvPr/>
            </p:nvSpPr>
            <p:spPr>
              <a:xfrm>
                <a:off x="784441" y="1985098"/>
                <a:ext cx="10033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dirty="0"/>
                  <a:t>しらべる</a:t>
                </a:r>
                <a:endParaRPr kumimoji="1" lang="en-US" altLang="ja-JP" sz="1400" dirty="0"/>
              </a:p>
            </p:txBody>
          </p:sp>
        </p:grpSp>
        <p:sp>
          <p:nvSpPr>
            <p:cNvPr id="101" name="四角形: 角を丸くする 77">
              <a:extLst>
                <a:ext uri="{FF2B5EF4-FFF2-40B4-BE49-F238E27FC236}">
                  <a16:creationId xmlns:a16="http://schemas.microsoft.com/office/drawing/2014/main" id="{EC280A78-CB78-0745-A67A-7A23B329F351}"/>
                </a:ext>
              </a:extLst>
            </p:cNvPr>
            <p:cNvSpPr/>
            <p:nvPr/>
          </p:nvSpPr>
          <p:spPr>
            <a:xfrm>
              <a:off x="154792" y="2242184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A6761CBB-1E84-DF43-9FC7-29AE61542C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2202" y="3951244"/>
            <a:ext cx="2988809" cy="498023"/>
          </a:xfrm>
          <a:prstGeom prst="rect">
            <a:avLst/>
          </a:prstGeom>
        </p:spPr>
      </p:pic>
      <p:sp>
        <p:nvSpPr>
          <p:cNvPr id="124" name="テキスト ボックス 123">
            <a:extLst>
              <a:ext uri="{FF2B5EF4-FFF2-40B4-BE49-F238E27FC236}">
                <a16:creationId xmlns:a16="http://schemas.microsoft.com/office/drawing/2014/main" id="{C65EE67C-E31A-4217-9A76-3A73AE881C69}"/>
              </a:ext>
            </a:extLst>
          </p:cNvPr>
          <p:cNvSpPr txBox="1"/>
          <p:nvPr/>
        </p:nvSpPr>
        <p:spPr>
          <a:xfrm>
            <a:off x="1444912" y="3848557"/>
            <a:ext cx="584153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「うご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　　　　　　　　　　　　　をえらぶ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C53531A7-A7E2-2F4F-B3D0-DEDFDDDE15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8558" y="1550935"/>
            <a:ext cx="6146800" cy="13843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</a:t>
            </a:r>
            <a:endParaRPr lang="ja-JP" altLang="en-US" dirty="0"/>
          </a:p>
        </p:txBody>
      </p: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A7385E8B-459C-4BD3-B7CC-E161D1FCDF3B}"/>
              </a:ext>
            </a:extLst>
          </p:cNvPr>
          <p:cNvCxnSpPr>
            <a:cxnSpLocks/>
          </p:cNvCxnSpPr>
          <p:nvPr/>
        </p:nvCxnSpPr>
        <p:spPr>
          <a:xfrm>
            <a:off x="996460" y="1861162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グループ化 70">
            <a:extLst>
              <a:ext uri="{FF2B5EF4-FFF2-40B4-BE49-F238E27FC236}">
                <a16:creationId xmlns:a16="http://schemas.microsoft.com/office/drawing/2014/main" id="{0612C062-DB02-4100-9F94-18CCCDEF93E5}"/>
              </a:ext>
            </a:extLst>
          </p:cNvPr>
          <p:cNvGrpSpPr/>
          <p:nvPr/>
        </p:nvGrpSpPr>
        <p:grpSpPr>
          <a:xfrm>
            <a:off x="3810769" y="1490168"/>
            <a:ext cx="4308254" cy="777307"/>
            <a:chOff x="4723093" y="3449881"/>
            <a:chExt cx="3712852" cy="777307"/>
          </a:xfrm>
        </p:grpSpPr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ED0FFA68-B04A-4490-937E-9F64C7AE8616}"/>
                </a:ext>
              </a:extLst>
            </p:cNvPr>
            <p:cNvSpPr txBox="1"/>
            <p:nvPr/>
          </p:nvSpPr>
          <p:spPr>
            <a:xfrm>
              <a:off x="4723093" y="3529428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「せいぎょ」から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5" name="図 74">
              <a:extLst>
                <a:ext uri="{FF2B5EF4-FFF2-40B4-BE49-F238E27FC236}">
                  <a16:creationId xmlns:a16="http://schemas.microsoft.com/office/drawing/2014/main" id="{0C117BF5-3D4F-45C7-B6B5-F4090EB9C36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344732" y="3449881"/>
              <a:ext cx="1097375" cy="777307"/>
            </a:xfrm>
            <a:prstGeom prst="rect">
              <a:avLst/>
            </a:prstGeom>
          </p:spPr>
        </p:pic>
      </p:grpSp>
      <p:cxnSp>
        <p:nvCxnSpPr>
          <p:cNvPr id="76" name="直線矢印コネクタ 75">
            <a:extLst>
              <a:ext uri="{FF2B5EF4-FFF2-40B4-BE49-F238E27FC236}">
                <a16:creationId xmlns:a16="http://schemas.microsoft.com/office/drawing/2014/main" id="{F8D2D4FC-CFD1-4821-BC7C-8535E99E7C82}"/>
              </a:ext>
            </a:extLst>
          </p:cNvPr>
          <p:cNvCxnSpPr>
            <a:cxnSpLocks/>
          </p:cNvCxnSpPr>
          <p:nvPr/>
        </p:nvCxnSpPr>
        <p:spPr>
          <a:xfrm>
            <a:off x="996460" y="2514723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線矢印コネクタ 97">
            <a:extLst>
              <a:ext uri="{FF2B5EF4-FFF2-40B4-BE49-F238E27FC236}">
                <a16:creationId xmlns:a16="http://schemas.microsoft.com/office/drawing/2014/main" id="{D9C285F1-03E1-441A-9722-2131D190EFD5}"/>
              </a:ext>
            </a:extLst>
          </p:cNvPr>
          <p:cNvCxnSpPr>
            <a:cxnSpLocks/>
          </p:cNvCxnSpPr>
          <p:nvPr/>
        </p:nvCxnSpPr>
        <p:spPr>
          <a:xfrm flipV="1">
            <a:off x="3662837" y="2797485"/>
            <a:ext cx="0" cy="286302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コネクタ: カギ線 98">
            <a:extLst>
              <a:ext uri="{FF2B5EF4-FFF2-40B4-BE49-F238E27FC236}">
                <a16:creationId xmlns:a16="http://schemas.microsoft.com/office/drawing/2014/main" id="{FB8D270E-A751-4F98-BC5F-8703A70A734F}"/>
              </a:ext>
            </a:extLst>
          </p:cNvPr>
          <p:cNvCxnSpPr>
            <a:cxnSpLocks/>
          </p:cNvCxnSpPr>
          <p:nvPr/>
        </p:nvCxnSpPr>
        <p:spPr>
          <a:xfrm flipV="1">
            <a:off x="4096409" y="2773649"/>
            <a:ext cx="1669976" cy="651243"/>
          </a:xfrm>
          <a:prstGeom prst="bentConnector3">
            <a:avLst>
              <a:gd name="adj1" fmla="val 99971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テキスト ボックス 141">
            <a:extLst>
              <a:ext uri="{FF2B5EF4-FFF2-40B4-BE49-F238E27FC236}">
                <a16:creationId xmlns:a16="http://schemas.microsoft.com/office/drawing/2014/main" id="{D305AE3E-5C5F-4F8C-AE97-6AFFCB87E91F}"/>
              </a:ext>
            </a:extLst>
          </p:cNvPr>
          <p:cNvSpPr txBox="1"/>
          <p:nvPr/>
        </p:nvSpPr>
        <p:spPr>
          <a:xfrm>
            <a:off x="86903" y="5575849"/>
            <a:ext cx="8628472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b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（ファイルめい：「（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のなまえ）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ステップアップほそく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」）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08930B8-DEC8-F04E-9407-B7D1EC27ED12}"/>
              </a:ext>
            </a:extLst>
          </p:cNvPr>
          <p:cNvGrpSpPr/>
          <p:nvPr/>
        </p:nvGrpSpPr>
        <p:grpSpPr>
          <a:xfrm>
            <a:off x="3810768" y="790390"/>
            <a:ext cx="4653609" cy="1180233"/>
            <a:chOff x="3810768" y="790390"/>
            <a:chExt cx="4653609" cy="1180233"/>
          </a:xfrm>
        </p:grpSpPr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4265F255-3EA0-4B4B-B22F-E3D36B03B5B1}"/>
                </a:ext>
              </a:extLst>
            </p:cNvPr>
            <p:cNvSpPr txBox="1"/>
            <p:nvPr/>
          </p:nvSpPr>
          <p:spPr>
            <a:xfrm>
              <a:off x="3810768" y="839544"/>
              <a:ext cx="465360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0" name="図 79">
              <a:extLst>
                <a:ext uri="{FF2B5EF4-FFF2-40B4-BE49-F238E27FC236}">
                  <a16:creationId xmlns:a16="http://schemas.microsoft.com/office/drawing/2014/main" id="{CAF2BC46-27E7-A041-8116-82C2231B1E9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703455" y="790390"/>
              <a:ext cx="1286199" cy="723900"/>
            </a:xfrm>
            <a:prstGeom prst="rect">
              <a:avLst/>
            </a:prstGeom>
          </p:spPr>
        </p:pic>
      </p:grpSp>
      <p:grpSp>
        <p:nvGrpSpPr>
          <p:cNvPr id="82" name="グループ化 81">
            <a:extLst>
              <a:ext uri="{FF2B5EF4-FFF2-40B4-BE49-F238E27FC236}">
                <a16:creationId xmlns:a16="http://schemas.microsoft.com/office/drawing/2014/main" id="{05095559-BF43-084F-A7F4-F3962BC08682}"/>
              </a:ext>
            </a:extLst>
          </p:cNvPr>
          <p:cNvGrpSpPr/>
          <p:nvPr/>
        </p:nvGrpSpPr>
        <p:grpSpPr>
          <a:xfrm>
            <a:off x="309918" y="2309788"/>
            <a:ext cx="826535" cy="690933"/>
            <a:chOff x="6035407" y="3746180"/>
            <a:chExt cx="1024065" cy="856056"/>
          </a:xfrm>
        </p:grpSpPr>
        <p:grpSp>
          <p:nvGrpSpPr>
            <p:cNvPr id="87" name="グループ化 86">
              <a:extLst>
                <a:ext uri="{FF2B5EF4-FFF2-40B4-BE49-F238E27FC236}">
                  <a16:creationId xmlns:a16="http://schemas.microsoft.com/office/drawing/2014/main" id="{04DEE7DC-1B93-754A-BAC7-6BFC52E2861D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8560"/>
              <a:chOff x="3199202" y="1557958"/>
              <a:chExt cx="1024065" cy="778560"/>
            </a:xfrm>
          </p:grpSpPr>
          <p:pic>
            <p:nvPicPr>
              <p:cNvPr id="89" name="図 88">
                <a:extLst>
                  <a:ext uri="{FF2B5EF4-FFF2-40B4-BE49-F238E27FC236}">
                    <a16:creationId xmlns:a16="http://schemas.microsoft.com/office/drawing/2014/main" id="{78044843-E89D-544D-B778-1628EC74316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90" name="テキスト ボックス 89">
                <a:extLst>
                  <a:ext uri="{FF2B5EF4-FFF2-40B4-BE49-F238E27FC236}">
                    <a16:creationId xmlns:a16="http://schemas.microsoft.com/office/drawing/2014/main" id="{13DEFA0D-13E9-284E-A8F7-16F43D36FD54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43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せいぎょ</a:t>
                </a:r>
                <a:endParaRPr kumimoji="1" lang="en-US" altLang="ja-JP" sz="1200" dirty="0"/>
              </a:p>
            </p:txBody>
          </p:sp>
        </p:grpSp>
        <p:sp>
          <p:nvSpPr>
            <p:cNvPr id="88" name="四角形: 角を丸くする 77">
              <a:extLst>
                <a:ext uri="{FF2B5EF4-FFF2-40B4-BE49-F238E27FC236}">
                  <a16:creationId xmlns:a16="http://schemas.microsoft.com/office/drawing/2014/main" id="{5413DD8E-89EF-A247-923A-D221267802C5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1" name="グループ化 90">
            <a:extLst>
              <a:ext uri="{FF2B5EF4-FFF2-40B4-BE49-F238E27FC236}">
                <a16:creationId xmlns:a16="http://schemas.microsoft.com/office/drawing/2014/main" id="{F814638F-0F98-2746-8945-94DF6CF005AC}"/>
              </a:ext>
            </a:extLst>
          </p:cNvPr>
          <p:cNvGrpSpPr/>
          <p:nvPr/>
        </p:nvGrpSpPr>
        <p:grpSpPr>
          <a:xfrm>
            <a:off x="256868" y="1520088"/>
            <a:ext cx="1038413" cy="692867"/>
            <a:chOff x="7250266" y="4943854"/>
            <a:chExt cx="1038413" cy="692867"/>
          </a:xfrm>
        </p:grpSpPr>
        <p:grpSp>
          <p:nvGrpSpPr>
            <p:cNvPr id="92" name="グループ化 91">
              <a:extLst>
                <a:ext uri="{FF2B5EF4-FFF2-40B4-BE49-F238E27FC236}">
                  <a16:creationId xmlns:a16="http://schemas.microsoft.com/office/drawing/2014/main" id="{1A7222C1-D915-864D-AC49-432692401301}"/>
                </a:ext>
              </a:extLst>
            </p:cNvPr>
            <p:cNvGrpSpPr/>
            <p:nvPr/>
          </p:nvGrpSpPr>
          <p:grpSpPr>
            <a:xfrm>
              <a:off x="7250266" y="5005570"/>
              <a:ext cx="1038413" cy="631151"/>
              <a:chOff x="2512954" y="1605712"/>
              <a:chExt cx="1038413" cy="631151"/>
            </a:xfrm>
          </p:grpSpPr>
          <p:pic>
            <p:nvPicPr>
              <p:cNvPr id="95" name="図 94">
                <a:extLst>
                  <a:ext uri="{FF2B5EF4-FFF2-40B4-BE49-F238E27FC236}">
                    <a16:creationId xmlns:a16="http://schemas.microsoft.com/office/drawing/2014/main" id="{BAED9CB3-683C-F745-8179-FE0CF647A9B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28218" t="9331" r="25502" b="42668"/>
              <a:stretch/>
            </p:blipFill>
            <p:spPr>
              <a:xfrm>
                <a:off x="2732350" y="1605712"/>
                <a:ext cx="374101" cy="360476"/>
              </a:xfrm>
              <a:prstGeom prst="rect">
                <a:avLst/>
              </a:prstGeom>
            </p:spPr>
          </p:pic>
          <p:sp>
            <p:nvSpPr>
              <p:cNvPr id="96" name="テキスト ボックス 95">
                <a:extLst>
                  <a:ext uri="{FF2B5EF4-FFF2-40B4-BE49-F238E27FC236}">
                    <a16:creationId xmlns:a16="http://schemas.microsoft.com/office/drawing/2014/main" id="{02001896-7314-E34A-87BC-D6AFF651FD26}"/>
                  </a:ext>
                </a:extLst>
              </p:cNvPr>
              <p:cNvSpPr txBox="1"/>
              <p:nvPr/>
            </p:nvSpPr>
            <p:spPr>
              <a:xfrm>
                <a:off x="2512954" y="1959864"/>
                <a:ext cx="103841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200" dirty="0"/>
                  <a:t>イベント</a:t>
                </a:r>
                <a:endParaRPr kumimoji="1" lang="en-US" altLang="ja-JP" sz="1200" dirty="0"/>
              </a:p>
            </p:txBody>
          </p:sp>
        </p:grpSp>
        <p:sp>
          <p:nvSpPr>
            <p:cNvPr id="93" name="四角形: 角を丸くする 77">
              <a:extLst>
                <a:ext uri="{FF2B5EF4-FFF2-40B4-BE49-F238E27FC236}">
                  <a16:creationId xmlns:a16="http://schemas.microsoft.com/office/drawing/2014/main" id="{B94557E7-025A-4342-A237-DD0076A3449A}"/>
                </a:ext>
              </a:extLst>
            </p:cNvPr>
            <p:cNvSpPr/>
            <p:nvPr/>
          </p:nvSpPr>
          <p:spPr>
            <a:xfrm>
              <a:off x="7315506" y="4943854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87F77C9E-5B64-7544-B923-DD5458EB959E}"/>
              </a:ext>
            </a:extLst>
          </p:cNvPr>
          <p:cNvGrpSpPr/>
          <p:nvPr/>
        </p:nvGrpSpPr>
        <p:grpSpPr>
          <a:xfrm>
            <a:off x="1382507" y="2335612"/>
            <a:ext cx="6285095" cy="3079561"/>
            <a:chOff x="6496959" y="2876092"/>
            <a:chExt cx="6285095" cy="3079561"/>
          </a:xfrm>
        </p:grpSpPr>
        <p:sp>
          <p:nvSpPr>
            <p:cNvPr id="45" name="正方形/長方形 44">
              <a:extLst>
                <a:ext uri="{FF2B5EF4-FFF2-40B4-BE49-F238E27FC236}">
                  <a16:creationId xmlns:a16="http://schemas.microsoft.com/office/drawing/2014/main" id="{EB5E37F2-0BCB-6648-9625-07F5823703D4}"/>
                </a:ext>
              </a:extLst>
            </p:cNvPr>
            <p:cNvSpPr/>
            <p:nvPr/>
          </p:nvSpPr>
          <p:spPr>
            <a:xfrm>
              <a:off x="6496959" y="2876092"/>
              <a:ext cx="6285095" cy="307956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46" name="図 45">
              <a:extLst>
                <a:ext uri="{FF2B5EF4-FFF2-40B4-BE49-F238E27FC236}">
                  <a16:creationId xmlns:a16="http://schemas.microsoft.com/office/drawing/2014/main" id="{CEDF86E7-8434-9041-B3E2-05B96C4AA8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072826" y="4724883"/>
              <a:ext cx="1365532" cy="1034051"/>
            </a:xfrm>
            <a:prstGeom prst="rect">
              <a:avLst/>
            </a:prstGeom>
          </p:spPr>
        </p:pic>
        <p:grpSp>
          <p:nvGrpSpPr>
            <p:cNvPr id="47" name="グループ化 46">
              <a:extLst>
                <a:ext uri="{FF2B5EF4-FFF2-40B4-BE49-F238E27FC236}">
                  <a16:creationId xmlns:a16="http://schemas.microsoft.com/office/drawing/2014/main" id="{2FF508AE-D223-D941-A3A3-37ACBCD8CED5}"/>
                </a:ext>
              </a:extLst>
            </p:cNvPr>
            <p:cNvGrpSpPr/>
            <p:nvPr/>
          </p:nvGrpSpPr>
          <p:grpSpPr>
            <a:xfrm>
              <a:off x="6782758" y="3234423"/>
              <a:ext cx="5713496" cy="1438855"/>
              <a:chOff x="6772955" y="3429000"/>
              <a:chExt cx="5713496" cy="1438855"/>
            </a:xfrm>
          </p:grpSpPr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2102D187-F964-C84B-8D78-72FCFEE55D7A}"/>
                  </a:ext>
                </a:extLst>
              </p:cNvPr>
              <p:cNvSpPr txBox="1"/>
              <p:nvPr/>
            </p:nvSpPr>
            <p:spPr>
              <a:xfrm>
                <a:off x="6772955" y="3429000"/>
                <a:ext cx="5713496" cy="14388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200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マウスのざひょうは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　　　にある</a:t>
                </a:r>
                <a:r>
                  <a:rPr lang="ja-JP" altLang="en-US" sz="200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ブロックでしる</a:t>
                </a: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ことができるよ！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どれをつかえばいいかさがして</a:t>
                </a: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みよう！</a:t>
                </a:r>
              </a:p>
            </p:txBody>
          </p:sp>
          <p:sp>
            <p:nvSpPr>
              <p:cNvPr id="54" name="四角形: 角を丸くする 136">
                <a:extLst>
                  <a:ext uri="{FF2B5EF4-FFF2-40B4-BE49-F238E27FC236}">
                    <a16:creationId xmlns:a16="http://schemas.microsoft.com/office/drawing/2014/main" id="{B2F30C0E-EA05-114C-8745-AA317BE87B6E}"/>
                  </a:ext>
                </a:extLst>
              </p:cNvPr>
              <p:cNvSpPr/>
              <p:nvPr/>
            </p:nvSpPr>
            <p:spPr>
              <a:xfrm>
                <a:off x="6876903" y="3824543"/>
                <a:ext cx="853499" cy="639195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</p:grpSp>
      </p:grpSp>
      <p:pic>
        <p:nvPicPr>
          <p:cNvPr id="56" name="図 55">
            <a:extLst>
              <a:ext uri="{FF2B5EF4-FFF2-40B4-BE49-F238E27FC236}">
                <a16:creationId xmlns:a16="http://schemas.microsoft.com/office/drawing/2014/main" id="{948E8812-2CB9-7543-88C6-46A2CFAEACE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230" t="15152" r="6075" b="39913"/>
          <a:stretch/>
        </p:blipFill>
        <p:spPr>
          <a:xfrm>
            <a:off x="1965033" y="3182874"/>
            <a:ext cx="467939" cy="234700"/>
          </a:xfrm>
          <a:prstGeom prst="rect">
            <a:avLst/>
          </a:prstGeom>
        </p:spPr>
      </p:pic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3BE398F7-95E4-2847-920A-CE0C06459D71}"/>
              </a:ext>
            </a:extLst>
          </p:cNvPr>
          <p:cNvSpPr txBox="1"/>
          <p:nvPr/>
        </p:nvSpPr>
        <p:spPr>
          <a:xfrm>
            <a:off x="1749778" y="3420904"/>
            <a:ext cx="1003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しらべる</a:t>
            </a:r>
            <a:endParaRPr kumimoji="1" lang="en-US" altLang="ja-JP" sz="1400" dirty="0"/>
          </a:p>
        </p:txBody>
      </p:sp>
    </p:spTree>
    <p:extLst>
      <p:ext uri="{BB962C8B-B14F-4D97-AF65-F5344CB8AC3E}">
        <p14:creationId xmlns:p14="http://schemas.microsoft.com/office/powerpoint/2010/main" val="3772231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チャレンジ！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ちょっとむずかしいよ！よくかんがえよう</a:t>
            </a:r>
            <a:r>
              <a:rPr lang="ja-JP" altLang="en-US"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41477592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E8D3BF0-98E8-46F3-A16A-DFA4E78E1D4C}"/>
              </a:ext>
            </a:extLst>
          </p:cNvPr>
          <p:cNvSpPr txBox="1"/>
          <p:nvPr/>
        </p:nvSpPr>
        <p:spPr>
          <a:xfrm>
            <a:off x="914397" y="1028826"/>
            <a:ext cx="78948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マウスを</a:t>
            </a: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クリックしたときに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クリックしたいちにパンダがいどうするプログラムをつくろう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補足1_5">
            <a:hlinkClick r:id="" action="ppaction://media"/>
            <a:extLst>
              <a:ext uri="{FF2B5EF4-FFF2-40B4-BE49-F238E27FC236}">
                <a16:creationId xmlns:a16="http://schemas.microsoft.com/office/drawing/2014/main" id="{E5CABBC4-B7A1-4719-AEAD-45376B90C36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30430" y="2366755"/>
            <a:ext cx="4989250" cy="4431849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A9814AEE-8CD0-4F9C-966A-E48FE2B95BB7}"/>
              </a:ext>
            </a:extLst>
          </p:cNvPr>
          <p:cNvSpPr/>
          <p:nvPr/>
        </p:nvSpPr>
        <p:spPr>
          <a:xfrm>
            <a:off x="1791637" y="2275321"/>
            <a:ext cx="5411494" cy="3373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89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80F2CCB4-6E82-BA44-ABDE-7A3B90CB54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542" y="1372998"/>
            <a:ext cx="6261100" cy="2412566"/>
          </a:xfrm>
          <a:prstGeom prst="rect">
            <a:avLst/>
          </a:prstGeom>
        </p:spPr>
      </p:pic>
      <p:grpSp>
        <p:nvGrpSpPr>
          <p:cNvPr id="77" name="グループ化 76">
            <a:extLst>
              <a:ext uri="{FF2B5EF4-FFF2-40B4-BE49-F238E27FC236}">
                <a16:creationId xmlns:a16="http://schemas.microsoft.com/office/drawing/2014/main" id="{A33FB42C-C55A-3F45-8AA0-9D9E44A71A82}"/>
              </a:ext>
            </a:extLst>
          </p:cNvPr>
          <p:cNvGrpSpPr/>
          <p:nvPr/>
        </p:nvGrpSpPr>
        <p:grpSpPr>
          <a:xfrm>
            <a:off x="3516460" y="3577794"/>
            <a:ext cx="1003384" cy="728702"/>
            <a:chOff x="50639" y="2242184"/>
            <a:chExt cx="1003384" cy="728702"/>
          </a:xfrm>
        </p:grpSpPr>
        <p:grpSp>
          <p:nvGrpSpPr>
            <p:cNvPr id="81" name="グループ化 80">
              <a:extLst>
                <a:ext uri="{FF2B5EF4-FFF2-40B4-BE49-F238E27FC236}">
                  <a16:creationId xmlns:a16="http://schemas.microsoft.com/office/drawing/2014/main" id="{CC27D35F-F815-E94B-97F2-AD81CAC7589C}"/>
                </a:ext>
              </a:extLst>
            </p:cNvPr>
            <p:cNvGrpSpPr/>
            <p:nvPr/>
          </p:nvGrpSpPr>
          <p:grpSpPr>
            <a:xfrm>
              <a:off x="50639" y="2336324"/>
              <a:ext cx="1003384" cy="634562"/>
              <a:chOff x="784441" y="1658313"/>
              <a:chExt cx="1003384" cy="634562"/>
            </a:xfrm>
          </p:grpSpPr>
          <p:pic>
            <p:nvPicPr>
              <p:cNvPr id="83" name="図 82">
                <a:extLst>
                  <a:ext uri="{FF2B5EF4-FFF2-40B4-BE49-F238E27FC236}">
                    <a16:creationId xmlns:a16="http://schemas.microsoft.com/office/drawing/2014/main" id="{B8DB632B-B42F-C142-896A-991B271FC44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5230" t="15152" r="6075" b="39913"/>
              <a:stretch/>
            </p:blipFill>
            <p:spPr>
              <a:xfrm>
                <a:off x="884039" y="1658313"/>
                <a:ext cx="667239" cy="334661"/>
              </a:xfrm>
              <a:prstGeom prst="rect">
                <a:avLst/>
              </a:prstGeom>
            </p:spPr>
          </p:pic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F235D1AA-2441-9C49-8B88-F7C8A5977D38}"/>
                  </a:ext>
                </a:extLst>
              </p:cNvPr>
              <p:cNvSpPr txBox="1"/>
              <p:nvPr/>
            </p:nvSpPr>
            <p:spPr>
              <a:xfrm>
                <a:off x="784441" y="1985098"/>
                <a:ext cx="10033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dirty="0"/>
                  <a:t>しらべる</a:t>
                </a:r>
                <a:endParaRPr kumimoji="1" lang="en-US" altLang="ja-JP" sz="1400" dirty="0"/>
              </a:p>
            </p:txBody>
          </p:sp>
        </p:grpSp>
        <p:sp>
          <p:nvSpPr>
            <p:cNvPr id="82" name="四角形: 角を丸くする 77">
              <a:extLst>
                <a:ext uri="{FF2B5EF4-FFF2-40B4-BE49-F238E27FC236}">
                  <a16:creationId xmlns:a16="http://schemas.microsoft.com/office/drawing/2014/main" id="{6E596D6C-C9EA-0A4C-933E-CDDD8E0866B6}"/>
                </a:ext>
              </a:extLst>
            </p:cNvPr>
            <p:cNvSpPr/>
            <p:nvPr/>
          </p:nvSpPr>
          <p:spPr>
            <a:xfrm>
              <a:off x="154792" y="2242184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9" name="図 8">
            <a:extLst>
              <a:ext uri="{FF2B5EF4-FFF2-40B4-BE49-F238E27FC236}">
                <a16:creationId xmlns:a16="http://schemas.microsoft.com/office/drawing/2014/main" id="{AC630C7B-F547-B749-B815-84BDD75407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109" y="6329345"/>
            <a:ext cx="1161891" cy="4064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117B7897-462E-2A40-96EE-09F909D051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7270" y="6354863"/>
            <a:ext cx="1141192" cy="3810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4DFD7CC-3A0B-D04B-B4B9-40D74B1634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1159" y="5739646"/>
            <a:ext cx="2957219" cy="49407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F7548458-DC5B-413E-88E4-386069981087}"/>
              </a:ext>
            </a:extLst>
          </p:cNvPr>
          <p:cNvCxnSpPr>
            <a:cxnSpLocks/>
          </p:cNvCxnSpPr>
          <p:nvPr/>
        </p:nvCxnSpPr>
        <p:spPr>
          <a:xfrm>
            <a:off x="986175" y="1678593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4993F67A-49B4-487C-9A91-56CEC5FDDDFF}"/>
              </a:ext>
            </a:extLst>
          </p:cNvPr>
          <p:cNvGrpSpPr/>
          <p:nvPr/>
        </p:nvGrpSpPr>
        <p:grpSpPr>
          <a:xfrm>
            <a:off x="3810768" y="1498390"/>
            <a:ext cx="4347057" cy="777307"/>
            <a:chOff x="4723092" y="3458103"/>
            <a:chExt cx="4347057" cy="777307"/>
          </a:xfrm>
        </p:grpSpPr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1D0CE610-7B24-4944-84FB-FF15A5D765C3}"/>
                </a:ext>
              </a:extLst>
            </p:cNvPr>
            <p:cNvSpPr txBox="1"/>
            <p:nvPr/>
          </p:nvSpPr>
          <p:spPr>
            <a:xfrm>
              <a:off x="4723092" y="3529428"/>
              <a:ext cx="434705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「せいぎょ」から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7" name="図 46">
              <a:extLst>
                <a:ext uri="{FF2B5EF4-FFF2-40B4-BE49-F238E27FC236}">
                  <a16:creationId xmlns:a16="http://schemas.microsoft.com/office/drawing/2014/main" id="{FDA5022D-18A9-4BEE-B9D2-9CEF473294A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747239" y="3458103"/>
              <a:ext cx="1097375" cy="777307"/>
            </a:xfrm>
            <a:prstGeom prst="rect">
              <a:avLst/>
            </a:prstGeom>
          </p:spPr>
        </p:pic>
      </p:grpSp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BC25C213-D890-4953-9715-39F54E44DBB2}"/>
              </a:ext>
            </a:extLst>
          </p:cNvPr>
          <p:cNvCxnSpPr>
            <a:cxnSpLocks/>
          </p:cNvCxnSpPr>
          <p:nvPr/>
        </p:nvCxnSpPr>
        <p:spPr>
          <a:xfrm>
            <a:off x="986175" y="2260940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矢印コネクタ 48">
            <a:extLst>
              <a:ext uri="{FF2B5EF4-FFF2-40B4-BE49-F238E27FC236}">
                <a16:creationId xmlns:a16="http://schemas.microsoft.com/office/drawing/2014/main" id="{11DDE99A-B9D7-4C11-9F96-33BC7FFF59FA}"/>
              </a:ext>
            </a:extLst>
          </p:cNvPr>
          <p:cNvCxnSpPr>
            <a:cxnSpLocks/>
          </p:cNvCxnSpPr>
          <p:nvPr/>
        </p:nvCxnSpPr>
        <p:spPr>
          <a:xfrm flipV="1">
            <a:off x="3953823" y="3285849"/>
            <a:ext cx="0" cy="286302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コネクタ: カギ線 52">
            <a:extLst>
              <a:ext uri="{FF2B5EF4-FFF2-40B4-BE49-F238E27FC236}">
                <a16:creationId xmlns:a16="http://schemas.microsoft.com/office/drawing/2014/main" id="{9B7DB0B1-B91E-411D-8C66-8B356B35BF37}"/>
              </a:ext>
            </a:extLst>
          </p:cNvPr>
          <p:cNvCxnSpPr>
            <a:cxnSpLocks/>
          </p:cNvCxnSpPr>
          <p:nvPr/>
        </p:nvCxnSpPr>
        <p:spPr>
          <a:xfrm flipV="1">
            <a:off x="4288486" y="3134321"/>
            <a:ext cx="1669976" cy="651243"/>
          </a:xfrm>
          <a:prstGeom prst="bentConnector3">
            <a:avLst>
              <a:gd name="adj1" fmla="val 99971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BE675422-C1DE-4AC3-B12D-78BC8D88E5E6}"/>
              </a:ext>
            </a:extLst>
          </p:cNvPr>
          <p:cNvSpPr txBox="1"/>
          <p:nvPr/>
        </p:nvSpPr>
        <p:spPr>
          <a:xfrm>
            <a:off x="1520166" y="5634103"/>
            <a:ext cx="585787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「うご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　　　　　　　　　　　　　をえらぶ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14B84B7F-6ED8-4B1F-B042-14F799BF2BA7}"/>
              </a:ext>
            </a:extLst>
          </p:cNvPr>
          <p:cNvSpPr txBox="1"/>
          <p:nvPr/>
        </p:nvSpPr>
        <p:spPr>
          <a:xfrm>
            <a:off x="1501781" y="6200027"/>
            <a:ext cx="665604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「しら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べる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　　　　　をえらんで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れる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9" name="コネクタ: カギ線 68">
            <a:extLst>
              <a:ext uri="{FF2B5EF4-FFF2-40B4-BE49-F238E27FC236}">
                <a16:creationId xmlns:a16="http://schemas.microsoft.com/office/drawing/2014/main" id="{5D570FD5-858F-458E-B8A8-838895EF1B7C}"/>
              </a:ext>
            </a:extLst>
          </p:cNvPr>
          <p:cNvCxnSpPr>
            <a:cxnSpLocks/>
          </p:cNvCxnSpPr>
          <p:nvPr/>
        </p:nvCxnSpPr>
        <p:spPr>
          <a:xfrm rot="16200000" flipH="1">
            <a:off x="875324" y="2203795"/>
            <a:ext cx="319720" cy="804855"/>
          </a:xfrm>
          <a:prstGeom prst="bentConnector2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コネクタ: カギ線 69">
            <a:extLst>
              <a:ext uri="{FF2B5EF4-FFF2-40B4-BE49-F238E27FC236}">
                <a16:creationId xmlns:a16="http://schemas.microsoft.com/office/drawing/2014/main" id="{E53328D4-B973-4011-9238-0584B458542F}"/>
              </a:ext>
            </a:extLst>
          </p:cNvPr>
          <p:cNvCxnSpPr>
            <a:cxnSpLocks/>
          </p:cNvCxnSpPr>
          <p:nvPr/>
        </p:nvCxnSpPr>
        <p:spPr>
          <a:xfrm rot="10800000">
            <a:off x="2629616" y="3028144"/>
            <a:ext cx="1002315" cy="1026278"/>
          </a:xfrm>
          <a:prstGeom prst="bentConnector2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グループ化 71">
            <a:extLst>
              <a:ext uri="{FF2B5EF4-FFF2-40B4-BE49-F238E27FC236}">
                <a16:creationId xmlns:a16="http://schemas.microsoft.com/office/drawing/2014/main" id="{D25E8C87-1569-4C87-9353-84A360105A5B}"/>
              </a:ext>
            </a:extLst>
          </p:cNvPr>
          <p:cNvGrpSpPr/>
          <p:nvPr/>
        </p:nvGrpSpPr>
        <p:grpSpPr>
          <a:xfrm>
            <a:off x="1523607" y="4309828"/>
            <a:ext cx="4524323" cy="807790"/>
            <a:chOff x="5227397" y="3292897"/>
            <a:chExt cx="4524323" cy="807790"/>
          </a:xfrm>
        </p:grpSpPr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FB364498-CD52-4844-88F4-442A1310C5A0}"/>
                </a:ext>
              </a:extLst>
            </p:cNvPr>
            <p:cNvSpPr txBox="1"/>
            <p:nvPr/>
          </p:nvSpPr>
          <p:spPr>
            <a:xfrm>
              <a:off x="5227397" y="3348408"/>
              <a:ext cx="452432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「せいぎょ」から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6" name="図 75">
              <a:extLst>
                <a:ext uri="{FF2B5EF4-FFF2-40B4-BE49-F238E27FC236}">
                  <a16:creationId xmlns:a16="http://schemas.microsoft.com/office/drawing/2014/main" id="{C1FBE0E0-8B3C-4323-9C94-F3184B151D2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191865" y="3292897"/>
              <a:ext cx="1120237" cy="807790"/>
            </a:xfrm>
            <a:prstGeom prst="rect">
              <a:avLst/>
            </a:prstGeom>
          </p:spPr>
        </p:pic>
      </p:grpSp>
      <p:grpSp>
        <p:nvGrpSpPr>
          <p:cNvPr id="85" name="グループ化 84">
            <a:extLst>
              <a:ext uri="{FF2B5EF4-FFF2-40B4-BE49-F238E27FC236}">
                <a16:creationId xmlns:a16="http://schemas.microsoft.com/office/drawing/2014/main" id="{9C1A7D2F-7FEB-42DF-9CC2-ECD796932812}"/>
              </a:ext>
            </a:extLst>
          </p:cNvPr>
          <p:cNvGrpSpPr/>
          <p:nvPr/>
        </p:nvGrpSpPr>
        <p:grpSpPr>
          <a:xfrm>
            <a:off x="1520166" y="5019725"/>
            <a:ext cx="5412123" cy="1131079"/>
            <a:chOff x="1520167" y="5042109"/>
            <a:chExt cx="4809702" cy="1131079"/>
          </a:xfrm>
        </p:grpSpPr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780426B3-1EE2-414A-9079-913643A1DD47}"/>
                </a:ext>
              </a:extLst>
            </p:cNvPr>
            <p:cNvSpPr txBox="1"/>
            <p:nvPr/>
          </p:nvSpPr>
          <p:spPr>
            <a:xfrm>
              <a:off x="1520167" y="5042109"/>
              <a:ext cx="480970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「しら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べる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をえらんで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れる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4" name="図 83">
              <a:extLst>
                <a:ext uri="{FF2B5EF4-FFF2-40B4-BE49-F238E27FC236}">
                  <a16:creationId xmlns:a16="http://schemas.microsoft.com/office/drawing/2014/main" id="{A4421AFE-34C7-407B-9B6E-4297E5F29A4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199741" y="5240792"/>
              <a:ext cx="1032562" cy="320068"/>
            </a:xfrm>
            <a:prstGeom prst="rect">
              <a:avLst/>
            </a:prstGeom>
          </p:spPr>
        </p:pic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DD1D004-8D4F-A94C-8781-ABC32C2C1DBD}"/>
              </a:ext>
            </a:extLst>
          </p:cNvPr>
          <p:cNvGrpSpPr/>
          <p:nvPr/>
        </p:nvGrpSpPr>
        <p:grpSpPr>
          <a:xfrm>
            <a:off x="3810769" y="505197"/>
            <a:ext cx="4888267" cy="1194070"/>
            <a:chOff x="3810768" y="776553"/>
            <a:chExt cx="4888267" cy="1194070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2B4E86B6-315C-40EB-B19B-3D8537AAB7D6}"/>
                </a:ext>
              </a:extLst>
            </p:cNvPr>
            <p:cNvSpPr txBox="1"/>
            <p:nvPr/>
          </p:nvSpPr>
          <p:spPr>
            <a:xfrm>
              <a:off x="3810768" y="839544"/>
              <a:ext cx="488826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5" name="図 64">
              <a:extLst>
                <a:ext uri="{FF2B5EF4-FFF2-40B4-BE49-F238E27FC236}">
                  <a16:creationId xmlns:a16="http://schemas.microsoft.com/office/drawing/2014/main" id="{0EECF3E9-0532-1C44-9CC7-9F0B193EADA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740503" y="776553"/>
              <a:ext cx="1286199" cy="723900"/>
            </a:xfrm>
            <a:prstGeom prst="rect">
              <a:avLst/>
            </a:prstGeom>
          </p:spPr>
        </p:pic>
      </p:grpSp>
      <p:grpSp>
        <p:nvGrpSpPr>
          <p:cNvPr id="89" name="グループ化 88">
            <a:extLst>
              <a:ext uri="{FF2B5EF4-FFF2-40B4-BE49-F238E27FC236}">
                <a16:creationId xmlns:a16="http://schemas.microsoft.com/office/drawing/2014/main" id="{7857AEF3-FFDA-0043-8FAA-81114828D9A4}"/>
              </a:ext>
            </a:extLst>
          </p:cNvPr>
          <p:cNvGrpSpPr/>
          <p:nvPr/>
        </p:nvGrpSpPr>
        <p:grpSpPr>
          <a:xfrm>
            <a:off x="236759" y="1759626"/>
            <a:ext cx="826535" cy="690933"/>
            <a:chOff x="6035407" y="3746180"/>
            <a:chExt cx="1024065" cy="856056"/>
          </a:xfrm>
        </p:grpSpPr>
        <p:grpSp>
          <p:nvGrpSpPr>
            <p:cNvPr id="91" name="グループ化 90">
              <a:extLst>
                <a:ext uri="{FF2B5EF4-FFF2-40B4-BE49-F238E27FC236}">
                  <a16:creationId xmlns:a16="http://schemas.microsoft.com/office/drawing/2014/main" id="{033DB9C6-4040-4F44-ABBD-FF74C18A35DE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8560"/>
              <a:chOff x="3199202" y="1557958"/>
              <a:chExt cx="1024065" cy="778560"/>
            </a:xfrm>
          </p:grpSpPr>
          <p:pic>
            <p:nvPicPr>
              <p:cNvPr id="95" name="図 94">
                <a:extLst>
                  <a:ext uri="{FF2B5EF4-FFF2-40B4-BE49-F238E27FC236}">
                    <a16:creationId xmlns:a16="http://schemas.microsoft.com/office/drawing/2014/main" id="{A527293B-1091-0345-AD0C-0D0188066C6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100" name="テキスト ボックス 99">
                <a:extLst>
                  <a:ext uri="{FF2B5EF4-FFF2-40B4-BE49-F238E27FC236}">
                    <a16:creationId xmlns:a16="http://schemas.microsoft.com/office/drawing/2014/main" id="{59AEA7CC-5517-2640-A4A0-B6C11CB7E8DA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43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せいぎょ</a:t>
                </a:r>
                <a:endParaRPr kumimoji="1" lang="en-US" altLang="ja-JP" sz="1200" dirty="0"/>
              </a:p>
            </p:txBody>
          </p:sp>
        </p:grpSp>
        <p:sp>
          <p:nvSpPr>
            <p:cNvPr id="94" name="四角形: 角を丸くする 77">
              <a:extLst>
                <a:ext uri="{FF2B5EF4-FFF2-40B4-BE49-F238E27FC236}">
                  <a16:creationId xmlns:a16="http://schemas.microsoft.com/office/drawing/2014/main" id="{6B094F41-5304-F444-B976-14B52B642B68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1" name="グループ化 100">
            <a:extLst>
              <a:ext uri="{FF2B5EF4-FFF2-40B4-BE49-F238E27FC236}">
                <a16:creationId xmlns:a16="http://schemas.microsoft.com/office/drawing/2014/main" id="{5D4BE89B-04D0-9845-AED1-050F42182A2D}"/>
              </a:ext>
            </a:extLst>
          </p:cNvPr>
          <p:cNvGrpSpPr/>
          <p:nvPr/>
        </p:nvGrpSpPr>
        <p:grpSpPr>
          <a:xfrm>
            <a:off x="200407" y="1011153"/>
            <a:ext cx="1038413" cy="692867"/>
            <a:chOff x="7250266" y="4943854"/>
            <a:chExt cx="1038413" cy="692867"/>
          </a:xfrm>
        </p:grpSpPr>
        <p:grpSp>
          <p:nvGrpSpPr>
            <p:cNvPr id="102" name="グループ化 101">
              <a:extLst>
                <a:ext uri="{FF2B5EF4-FFF2-40B4-BE49-F238E27FC236}">
                  <a16:creationId xmlns:a16="http://schemas.microsoft.com/office/drawing/2014/main" id="{43DEAE1D-63B9-B04D-996A-B91DCAA01C47}"/>
                </a:ext>
              </a:extLst>
            </p:cNvPr>
            <p:cNvGrpSpPr/>
            <p:nvPr/>
          </p:nvGrpSpPr>
          <p:grpSpPr>
            <a:xfrm>
              <a:off x="7250266" y="5005570"/>
              <a:ext cx="1038413" cy="631151"/>
              <a:chOff x="2512954" y="1605712"/>
              <a:chExt cx="1038413" cy="631151"/>
            </a:xfrm>
          </p:grpSpPr>
          <p:pic>
            <p:nvPicPr>
              <p:cNvPr id="104" name="図 103">
                <a:extLst>
                  <a:ext uri="{FF2B5EF4-FFF2-40B4-BE49-F238E27FC236}">
                    <a16:creationId xmlns:a16="http://schemas.microsoft.com/office/drawing/2014/main" id="{78824224-9DD5-E74B-9053-77B6510310C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/>
              <a:srcRect l="28218" t="9331" r="25502" b="42668"/>
              <a:stretch/>
            </p:blipFill>
            <p:spPr>
              <a:xfrm>
                <a:off x="2732350" y="1605712"/>
                <a:ext cx="374101" cy="360476"/>
              </a:xfrm>
              <a:prstGeom prst="rect">
                <a:avLst/>
              </a:prstGeom>
            </p:spPr>
          </p:pic>
          <p:sp>
            <p:nvSpPr>
              <p:cNvPr id="105" name="テキスト ボックス 104">
                <a:extLst>
                  <a:ext uri="{FF2B5EF4-FFF2-40B4-BE49-F238E27FC236}">
                    <a16:creationId xmlns:a16="http://schemas.microsoft.com/office/drawing/2014/main" id="{B1FE2D22-EE4A-9F4D-B0E8-4B3544148E75}"/>
                  </a:ext>
                </a:extLst>
              </p:cNvPr>
              <p:cNvSpPr txBox="1"/>
              <p:nvPr/>
            </p:nvSpPr>
            <p:spPr>
              <a:xfrm>
                <a:off x="2512954" y="1959864"/>
                <a:ext cx="103841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200" dirty="0"/>
                  <a:t>イベント</a:t>
                </a:r>
                <a:endParaRPr kumimoji="1" lang="en-US" altLang="ja-JP" sz="1200" dirty="0"/>
              </a:p>
            </p:txBody>
          </p:sp>
        </p:grpSp>
        <p:sp>
          <p:nvSpPr>
            <p:cNvPr id="103" name="四角形: 角を丸くする 77">
              <a:extLst>
                <a:ext uri="{FF2B5EF4-FFF2-40B4-BE49-F238E27FC236}">
                  <a16:creationId xmlns:a16="http://schemas.microsoft.com/office/drawing/2014/main" id="{FD237902-1A1C-2048-B324-4A3A91B5A80B}"/>
                </a:ext>
              </a:extLst>
            </p:cNvPr>
            <p:cNvSpPr/>
            <p:nvPr/>
          </p:nvSpPr>
          <p:spPr>
            <a:xfrm>
              <a:off x="7315506" y="4943854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6490179B-AF59-6A4E-94CB-695F1C662C44}"/>
              </a:ext>
            </a:extLst>
          </p:cNvPr>
          <p:cNvGrpSpPr/>
          <p:nvPr/>
        </p:nvGrpSpPr>
        <p:grpSpPr>
          <a:xfrm>
            <a:off x="471478" y="2422187"/>
            <a:ext cx="7663099" cy="4258148"/>
            <a:chOff x="609277" y="2518960"/>
            <a:chExt cx="7663099" cy="4258148"/>
          </a:xfrm>
        </p:grpSpPr>
        <p:sp>
          <p:nvSpPr>
            <p:cNvPr id="51" name="正方形/長方形 50">
              <a:extLst>
                <a:ext uri="{FF2B5EF4-FFF2-40B4-BE49-F238E27FC236}">
                  <a16:creationId xmlns:a16="http://schemas.microsoft.com/office/drawing/2014/main" id="{0F7B55B4-FB5F-084B-9E05-4F1964646C7A}"/>
                </a:ext>
              </a:extLst>
            </p:cNvPr>
            <p:cNvSpPr/>
            <p:nvPr/>
          </p:nvSpPr>
          <p:spPr>
            <a:xfrm>
              <a:off x="609277" y="2518960"/>
              <a:ext cx="7663099" cy="425814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52" name="図 51">
              <a:extLst>
                <a:ext uri="{FF2B5EF4-FFF2-40B4-BE49-F238E27FC236}">
                  <a16:creationId xmlns:a16="http://schemas.microsoft.com/office/drawing/2014/main" id="{86B4876A-2B53-7B46-A0BC-59D130BD52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842289" y="5000073"/>
              <a:ext cx="1365532" cy="1034051"/>
            </a:xfrm>
            <a:prstGeom prst="rect">
              <a:avLst/>
            </a:prstGeom>
          </p:spPr>
        </p:pic>
        <p:grpSp>
          <p:nvGrpSpPr>
            <p:cNvPr id="54" name="グループ化 53">
              <a:extLst>
                <a:ext uri="{FF2B5EF4-FFF2-40B4-BE49-F238E27FC236}">
                  <a16:creationId xmlns:a16="http://schemas.microsoft.com/office/drawing/2014/main" id="{032B60EA-7B50-1B4F-978A-F299DB028A36}"/>
                </a:ext>
              </a:extLst>
            </p:cNvPr>
            <p:cNvGrpSpPr/>
            <p:nvPr/>
          </p:nvGrpSpPr>
          <p:grpSpPr>
            <a:xfrm>
              <a:off x="1626471" y="3187632"/>
              <a:ext cx="5713496" cy="1544603"/>
              <a:chOff x="5543308" y="2390701"/>
              <a:chExt cx="5713496" cy="1544603"/>
            </a:xfrm>
          </p:grpSpPr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CC2A9089-D3CA-4642-A993-1BB0BCC8F9FE}"/>
                  </a:ext>
                </a:extLst>
              </p:cNvPr>
              <p:cNvSpPr txBox="1"/>
              <p:nvPr/>
            </p:nvSpPr>
            <p:spPr>
              <a:xfrm>
                <a:off x="5543308" y="2390701"/>
                <a:ext cx="5713496" cy="14388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「クリックされた」は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どうやってはんていするのかな！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これも　　　  にブロックがありそうだよ！</a:t>
                </a:r>
              </a:p>
            </p:txBody>
          </p:sp>
          <p:sp>
            <p:nvSpPr>
              <p:cNvPr id="59" name="四角形: 角を丸くする 95">
                <a:extLst>
                  <a:ext uri="{FF2B5EF4-FFF2-40B4-BE49-F238E27FC236}">
                    <a16:creationId xmlns:a16="http://schemas.microsoft.com/office/drawing/2014/main" id="{C06DDFE5-DDFB-6C4B-86FD-61ACC38C8554}"/>
                  </a:ext>
                </a:extLst>
              </p:cNvPr>
              <p:cNvSpPr/>
              <p:nvPr/>
            </p:nvSpPr>
            <p:spPr>
              <a:xfrm>
                <a:off x="6766871" y="3296109"/>
                <a:ext cx="799035" cy="639195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</p:grpSp>
      </p:grpSp>
      <p:pic>
        <p:nvPicPr>
          <p:cNvPr id="62" name="図 61">
            <a:extLst>
              <a:ext uri="{FF2B5EF4-FFF2-40B4-BE49-F238E27FC236}">
                <a16:creationId xmlns:a16="http://schemas.microsoft.com/office/drawing/2014/main" id="{75C38E42-E03F-1B42-B023-5E15D68240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30" t="15152" r="6075" b="39913"/>
          <a:stretch/>
        </p:blipFill>
        <p:spPr>
          <a:xfrm>
            <a:off x="2874662" y="4082826"/>
            <a:ext cx="467939" cy="234700"/>
          </a:xfrm>
          <a:prstGeom prst="rect">
            <a:avLst/>
          </a:prstGeom>
        </p:spPr>
      </p:pic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4D85552E-88DC-8042-B462-E2BC317AB170}"/>
              </a:ext>
            </a:extLst>
          </p:cNvPr>
          <p:cNvSpPr txBox="1"/>
          <p:nvPr/>
        </p:nvSpPr>
        <p:spPr>
          <a:xfrm>
            <a:off x="2701106" y="4294593"/>
            <a:ext cx="100338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/>
              <a:t>しらべる</a:t>
            </a:r>
            <a:endParaRPr kumimoji="1" lang="en-US" altLang="ja-JP" sz="1300" dirty="0"/>
          </a:p>
        </p:txBody>
      </p:sp>
    </p:spTree>
    <p:extLst>
      <p:ext uri="{BB962C8B-B14F-4D97-AF65-F5344CB8AC3E}">
        <p14:creationId xmlns:p14="http://schemas.microsoft.com/office/powerpoint/2010/main" val="4249762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F1BB62F-5ED2-AC4E-AD0D-90783C1E46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1203" y="3520444"/>
            <a:ext cx="1064481" cy="1696364"/>
          </a:xfrm>
          <a:prstGeom prst="rect">
            <a:avLst/>
          </a:prstGeom>
        </p:spPr>
      </p:pic>
      <p:sp>
        <p:nvSpPr>
          <p:cNvPr id="4" name="吹き出し: 角を丸めた四角形 21">
            <a:extLst>
              <a:ext uri="{FF2B5EF4-FFF2-40B4-BE49-F238E27FC236}">
                <a16:creationId xmlns:a16="http://schemas.microsoft.com/office/drawing/2014/main" id="{E87158F3-C9EC-8F4A-8C93-B53F9B78FAC7}"/>
              </a:ext>
            </a:extLst>
          </p:cNvPr>
          <p:cNvSpPr/>
          <p:nvPr/>
        </p:nvSpPr>
        <p:spPr>
          <a:xfrm>
            <a:off x="1789043" y="2606409"/>
            <a:ext cx="4260780" cy="1508105"/>
          </a:xfrm>
          <a:prstGeom prst="wedgeRoundRectCallout">
            <a:avLst>
              <a:gd name="adj1" fmla="val 37436"/>
              <a:gd name="adj2" fmla="val 67990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72FC183-01CD-A240-AD35-D8C999BCE6B4}"/>
              </a:ext>
            </a:extLst>
          </p:cNvPr>
          <p:cNvSpPr txBox="1"/>
          <p:nvPr/>
        </p:nvSpPr>
        <p:spPr>
          <a:xfrm>
            <a:off x="1914733" y="2606408"/>
            <a:ext cx="426078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スプライトをうごかして、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めいれいどおりにうごくか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たしかめてみよう！</a:t>
            </a:r>
            <a:endParaRPr lang="ja-JP" altLang="en-US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72BD35F2-1166-4E4B-BA24-55D79FB2B648}"/>
              </a:ext>
            </a:extLst>
          </p:cNvPr>
          <p:cNvGrpSpPr/>
          <p:nvPr/>
        </p:nvGrpSpPr>
        <p:grpSpPr>
          <a:xfrm>
            <a:off x="520531" y="1143097"/>
            <a:ext cx="8380640" cy="1346278"/>
            <a:chOff x="187677" y="5521552"/>
            <a:chExt cx="9311288" cy="1346278"/>
          </a:xfrm>
        </p:grpSpPr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BECF1ADE-C5EA-EC47-8141-657C771D2C0B}"/>
                </a:ext>
              </a:extLst>
            </p:cNvPr>
            <p:cNvSpPr txBox="1"/>
            <p:nvPr/>
          </p:nvSpPr>
          <p:spPr>
            <a:xfrm>
              <a:off x="237843" y="5521552"/>
              <a:ext cx="9261122" cy="888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（ファイルめい：「（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のなまえ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）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07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チャレンジ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）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68CBA5B3-7165-3143-ABE3-D72A8923B8A2}"/>
                </a:ext>
              </a:extLst>
            </p:cNvPr>
            <p:cNvSpPr txBox="1"/>
            <p:nvPr/>
          </p:nvSpPr>
          <p:spPr>
            <a:xfrm>
              <a:off x="187677" y="6290749"/>
              <a:ext cx="826077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endPara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61970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1277</Words>
  <Application>Microsoft Macintosh PowerPoint</Application>
  <PresentationFormat>画面に合わせる (4:3)</PresentationFormat>
  <Paragraphs>230</Paragraphs>
  <Slides>31</Slides>
  <Notes>5</Notes>
  <HiddenSlides>0</HiddenSlides>
  <MMClips>4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31</vt:i4>
      </vt:variant>
    </vt:vector>
  </HeadingPairs>
  <TitlesOfParts>
    <vt:vector size="38" baseType="lpstr">
      <vt:lpstr>Meiryo UI</vt:lpstr>
      <vt:lpstr>UD デジタル 教科書体 NP-R</vt:lpstr>
      <vt:lpstr>メイリオ</vt:lpstr>
      <vt:lpstr>Arial</vt:lpstr>
      <vt:lpstr>Calibri</vt:lpstr>
      <vt:lpstr>Wingdings</vt:lpstr>
      <vt:lpstr>曲線</vt:lpstr>
      <vt:lpstr>だい7かいほそく　ざひょうってなんだろう？</vt:lpstr>
      <vt:lpstr>もくじ</vt:lpstr>
      <vt:lpstr>プログラミングのじゅんび</vt:lpstr>
      <vt:lpstr>mBlockをきどうしよう</vt:lpstr>
      <vt:lpstr>ほんじつのミッション！</vt:lpstr>
      <vt:lpstr>ミッション1：パンダが10ほすすんだときのいちをしらべよう</vt:lpstr>
      <vt:lpstr>ミッション1：パンダが10ほすすんだときのいちをしらべよう</vt:lpstr>
      <vt:lpstr>ざひょうについて</vt:lpstr>
      <vt:lpstr>ふのかずについて</vt:lpstr>
      <vt:lpstr>ざひょうについて</vt:lpstr>
      <vt:lpstr>ミッション1：パンダが10ほすすんだときのいちをしらべよう</vt:lpstr>
      <vt:lpstr>ミッション1：パンダが10ほすすんだときのいちをしらべよう</vt:lpstr>
      <vt:lpstr>ミッション1：パンダが10ほすすんだときのいちをしらべよう</vt:lpstr>
      <vt:lpstr>ミッション2：パンダをあるかせよう</vt:lpstr>
      <vt:lpstr>ミッション2：パンダをあるかせよう</vt:lpstr>
      <vt:lpstr>ミッション2：パンダをあるかせよう</vt:lpstr>
      <vt:lpstr>ミッション2：パンダをあるかせよう</vt:lpstr>
      <vt:lpstr>ミッション2：パンダをあるかせよう</vt:lpstr>
      <vt:lpstr>ミッション3：パンダをしかくけいにいどうさせよう</vt:lpstr>
      <vt:lpstr>ミッション3：パンダをしかくけいにいどうさせよう</vt:lpstr>
      <vt:lpstr>ミッション3：パンダをしかくけいにいどうさせよう</vt:lpstr>
      <vt:lpstr>ミッション3：パンダをしかくけいにいどうさせよう</vt:lpstr>
      <vt:lpstr>ミッション3：パンダをしかくけいにいどうさせよう</vt:lpstr>
      <vt:lpstr>ステップアップ！</vt:lpstr>
      <vt:lpstr>かんがえてみよう！</vt:lpstr>
      <vt:lpstr>かんがえてみよう！</vt:lpstr>
      <vt:lpstr>チャレンジ！</vt:lpstr>
      <vt:lpstr>チャレンジ！</vt:lpstr>
      <vt:lpstr>チャレンジ！</vt:lpstr>
      <vt:lpstr>PowerPoint プレゼンテーション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2021-11-18T04:25:48Z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