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5"/>
  </p:notesMasterIdLst>
  <p:handoutMasterIdLst>
    <p:handoutMasterId r:id="rId56"/>
  </p:handoutMasterIdLst>
  <p:sldIdLst>
    <p:sldId id="256" r:id="rId5"/>
    <p:sldId id="310" r:id="rId6"/>
    <p:sldId id="346" r:id="rId7"/>
    <p:sldId id="347" r:id="rId8"/>
    <p:sldId id="320" r:id="rId9"/>
    <p:sldId id="259" r:id="rId10"/>
    <p:sldId id="348" r:id="rId11"/>
    <p:sldId id="385" r:id="rId12"/>
    <p:sldId id="413" r:id="rId13"/>
    <p:sldId id="414" r:id="rId14"/>
    <p:sldId id="415" r:id="rId15"/>
    <p:sldId id="416" r:id="rId16"/>
    <p:sldId id="417" r:id="rId17"/>
    <p:sldId id="418" r:id="rId18"/>
    <p:sldId id="419" r:id="rId19"/>
    <p:sldId id="397" r:id="rId20"/>
    <p:sldId id="436" r:id="rId21"/>
    <p:sldId id="395" r:id="rId22"/>
    <p:sldId id="362" r:id="rId23"/>
    <p:sldId id="392" r:id="rId24"/>
    <p:sldId id="422" r:id="rId25"/>
    <p:sldId id="423" r:id="rId26"/>
    <p:sldId id="424" r:id="rId27"/>
    <p:sldId id="425" r:id="rId28"/>
    <p:sldId id="426" r:id="rId29"/>
    <p:sldId id="427" r:id="rId30"/>
    <p:sldId id="428" r:id="rId31"/>
    <p:sldId id="429" r:id="rId32"/>
    <p:sldId id="430" r:id="rId33"/>
    <p:sldId id="431" r:id="rId34"/>
    <p:sldId id="420" r:id="rId35"/>
    <p:sldId id="330" r:id="rId36"/>
    <p:sldId id="338" r:id="rId37"/>
    <p:sldId id="331" r:id="rId38"/>
    <p:sldId id="337" r:id="rId39"/>
    <p:sldId id="332" r:id="rId40"/>
    <p:sldId id="333" r:id="rId41"/>
    <p:sldId id="354" r:id="rId42"/>
    <p:sldId id="404" r:id="rId43"/>
    <p:sldId id="375" r:id="rId44"/>
    <p:sldId id="407" r:id="rId45"/>
    <p:sldId id="432" r:id="rId46"/>
    <p:sldId id="434" r:id="rId47"/>
    <p:sldId id="433" r:id="rId48"/>
    <p:sldId id="359" r:id="rId49"/>
    <p:sldId id="355" r:id="rId50"/>
    <p:sldId id="408" r:id="rId51"/>
    <p:sldId id="435" r:id="rId52"/>
    <p:sldId id="402" r:id="rId53"/>
    <p:sldId id="335" r:id="rId5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9966FF"/>
    <a:srgbClr val="1E11EB"/>
    <a:srgbClr val="FF00FF"/>
    <a:srgbClr val="067F9C"/>
    <a:srgbClr val="014E52"/>
    <a:srgbClr val="85D4E7"/>
    <a:srgbClr val="0C596D"/>
    <a:srgbClr val="145C72"/>
    <a:srgbClr val="035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97" autoAdjust="0"/>
    <p:restoredTop sz="95244" autoAdjust="0"/>
  </p:normalViewPr>
  <p:slideViewPr>
    <p:cSldViewPr snapToGrid="0">
      <p:cViewPr varScale="1">
        <p:scale>
          <a:sx n="114" d="100"/>
          <a:sy n="114" d="100"/>
        </p:scale>
        <p:origin x="17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commentAuthors" Target="comment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55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6.png"/><Relationship Id="rId7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5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8.PNG"/><Relationship Id="rId7" Type="http://schemas.openxmlformats.org/officeDocument/2006/relationships/image" Target="../media/image7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4.png"/><Relationship Id="rId5" Type="http://schemas.openxmlformats.org/officeDocument/2006/relationships/image" Target="../media/image37.png"/><Relationship Id="rId10" Type="http://schemas.openxmlformats.org/officeDocument/2006/relationships/image" Target="../media/image68.png"/><Relationship Id="rId4" Type="http://schemas.openxmlformats.org/officeDocument/2006/relationships/image" Target="../media/image55.PNG"/><Relationship Id="rId9" Type="http://schemas.openxmlformats.org/officeDocument/2006/relationships/image" Target="../media/image7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1.png"/><Relationship Id="rId7" Type="http://schemas.openxmlformats.org/officeDocument/2006/relationships/image" Target="../media/image4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8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8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55.PNG"/><Relationship Id="rId4" Type="http://schemas.openxmlformats.org/officeDocument/2006/relationships/image" Target="../media/image9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94.png"/><Relationship Id="rId7" Type="http://schemas.openxmlformats.org/officeDocument/2006/relationships/image" Target="../media/image59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98.png"/><Relationship Id="rId5" Type="http://schemas.openxmlformats.org/officeDocument/2006/relationships/image" Target="../media/image55.PNG"/><Relationship Id="rId10" Type="http://schemas.openxmlformats.org/officeDocument/2006/relationships/image" Target="../media/image97.png"/><Relationship Id="rId4" Type="http://schemas.openxmlformats.org/officeDocument/2006/relationships/image" Target="../media/image95.png"/><Relationship Id="rId9" Type="http://schemas.openxmlformats.org/officeDocument/2006/relationships/image" Target="../media/image9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10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0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7</a:t>
            </a:r>
            <a:r>
              <a:rPr lang="ja-JP" altLang="en-US"/>
              <a:t>かい　レーシングゲームをつくろう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13EF4460-D30C-4FD2-BB06-393DE7F5763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062733-DA2F-4F95-B6B6-D2118A611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08" b="10900"/>
          <a:stretch/>
        </p:blipFill>
        <p:spPr>
          <a:xfrm>
            <a:off x="1152519" y="1796502"/>
            <a:ext cx="3449038" cy="3535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3340519" y="2220425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3736702" y="376873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085004" y="5607505"/>
            <a:ext cx="75406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spc="-1" dirty="0">
                <a:solidFill>
                  <a:srgbClr val="067F9C"/>
                </a:solidFill>
                <a:latin typeface="メイリオ"/>
                <a:ea typeface="メイリオ"/>
              </a:rPr>
              <a:t>でんげんボタン</a:t>
            </a:r>
            <a:r>
              <a:rPr lang="ja-JP" altLang="ja-JP" b="1" spc="-1" dirty="0">
                <a:solidFill>
                  <a:srgbClr val="575E75"/>
                </a:solidFill>
                <a:latin typeface="メイリオ"/>
                <a:ea typeface="メイリオ"/>
              </a:rPr>
              <a:t>をおしてでんげんをいれよう。あおいランプがつくよ。</a:t>
            </a:r>
            <a:endParaRPr lang="en-US" altLang="ja-JP" spc="-1" dirty="0">
              <a:latin typeface="Arial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2491732" y="4782166"/>
            <a:ext cx="1860825" cy="378175"/>
          </a:xfrm>
          <a:prstGeom prst="wedgeRoundRectCallout">
            <a:avLst>
              <a:gd name="adj1" fmla="val 27956"/>
              <a:gd name="adj2" fmla="val -208290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EC937FD-63D6-42D8-AE5F-B58998F0C81E}"/>
              </a:ext>
            </a:extLst>
          </p:cNvPr>
          <p:cNvSpPr txBox="1"/>
          <p:nvPr/>
        </p:nvSpPr>
        <p:spPr>
          <a:xfrm>
            <a:off x="3736702" y="6172622"/>
            <a:ext cx="42260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Rocky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はつかいません。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10D19B-D534-4331-91FF-06138FFF51C6}"/>
              </a:ext>
            </a:extLst>
          </p:cNvPr>
          <p:cNvSpPr txBox="1"/>
          <p:nvPr/>
        </p:nvSpPr>
        <p:spPr>
          <a:xfrm>
            <a:off x="5187678" y="6196551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ロッキー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1A2662E-A94C-4773-82BC-9657E007317C}"/>
              </a:ext>
            </a:extLst>
          </p:cNvPr>
          <p:cNvSpPr txBox="1"/>
          <p:nvPr/>
        </p:nvSpPr>
        <p:spPr>
          <a:xfrm>
            <a:off x="2554833" y="4830055"/>
            <a:ext cx="1797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8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B9725BF-39FA-FF43-B01B-B875DFB24A4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2CDC5BF-B020-5E46-B37C-95318D2CE703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5ADDE326-6460-684E-9C60-56F6B50207E2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718BF900-5D5A-204E-9F78-C3B498F42C39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9EC34ABB-0338-2540-A6B8-D18A9057BA62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76BDB59A-2725-8641-B45F-ADD26B2D5F9F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11" name="タイトル 2">
            <a:extLst>
              <a:ext uri="{FF2B5EF4-FFF2-40B4-BE49-F238E27FC236}">
                <a16:creationId xmlns:a16="http://schemas.microsoft.com/office/drawing/2014/main" id="{4CBB34AE-AEB2-D248-B00F-D44AD4E89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7249886" cy="746846"/>
          </a:xfrm>
        </p:spPr>
        <p:txBody>
          <a:bodyPr rtlCol="0"/>
          <a:lstStyle/>
          <a:p>
            <a:r>
              <a:rPr lang="ja-JP" altLang="en-US"/>
              <a:t>ほんじつのミッション！</a:t>
            </a:r>
            <a:endParaRPr lang="ja-JP" altLang="en-US" dirty="0"/>
          </a:p>
        </p:txBody>
      </p:sp>
      <p:sp>
        <p:nvSpPr>
          <p:cNvPr id="12" name="テキスト プレースホルダー 24">
            <a:extLst>
              <a:ext uri="{FF2B5EF4-FFF2-40B4-BE49-F238E27FC236}">
                <a16:creationId xmlns:a16="http://schemas.microsoft.com/office/drawing/2014/main" id="{2299AE8F-882C-FB44-94E4-9717DC862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/>
              <a:t>かだいをクリアしよう！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519244" cy="840230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をコントローラー</a:t>
            </a:r>
            <a:r>
              <a:rPr lang="ja-JP" altLang="en-US"/>
              <a:t>にしてくるまをうごかそう</a:t>
            </a:r>
            <a:r>
              <a:rPr lang="ja-JP" altLang="en-US" dirty="0"/>
              <a:t>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4234E27-CF63-4FE6-A8F0-BB4CB3C60B51}"/>
              </a:ext>
            </a:extLst>
          </p:cNvPr>
          <p:cNvGrpSpPr/>
          <p:nvPr/>
        </p:nvGrpSpPr>
        <p:grpSpPr>
          <a:xfrm>
            <a:off x="619939" y="987997"/>
            <a:ext cx="6570974" cy="1246495"/>
            <a:chOff x="619939" y="837075"/>
            <a:chExt cx="6570974" cy="1246495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837075"/>
              <a:ext cx="6570974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をクリック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するとくるまが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きだす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ボタンをおすと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スピードアップする。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736846" y="1517103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FA71417-3179-4E05-9BDD-81642D570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8077" y="998786"/>
              <a:ext cx="470468" cy="470468"/>
            </a:xfrm>
            <a:prstGeom prst="rect">
              <a:avLst/>
            </a:prstGeom>
          </p:spPr>
        </p:pic>
      </p:grpSp>
      <p:pic>
        <p:nvPicPr>
          <p:cNvPr id="3" name="07_01">
            <a:hlinkClick r:id="" action="ppaction://media"/>
            <a:extLst>
              <a:ext uri="{FF2B5EF4-FFF2-40B4-BE49-F238E27FC236}">
                <a16:creationId xmlns:a16="http://schemas.microsoft.com/office/drawing/2014/main" id="{1C1475C5-BDF4-4D4B-AE6C-13ECEA6D72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981" y="2238081"/>
            <a:ext cx="8519245" cy="412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273689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こんかいのうごかしかた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892359-A175-440B-8ED0-7A98B0A43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866" y="3327016"/>
            <a:ext cx="3482458" cy="2075357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7C37858-FCC6-48F8-927C-FB48BBC09AFB}"/>
              </a:ext>
            </a:extLst>
          </p:cNvPr>
          <p:cNvSpPr txBox="1"/>
          <p:nvPr/>
        </p:nvSpPr>
        <p:spPr>
          <a:xfrm>
            <a:off x="678075" y="1809770"/>
            <a:ext cx="7838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ボタンをおすと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にメッセージがおくられる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4F7D66-A11F-42B2-BFE0-6EBD0B3FF242}"/>
              </a:ext>
            </a:extLst>
          </p:cNvPr>
          <p:cNvSpPr txBox="1"/>
          <p:nvPr/>
        </p:nvSpPr>
        <p:spPr>
          <a:xfrm>
            <a:off x="3143066" y="1872584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エムブロック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5C55729-76E3-4EBA-B99D-8D8A228D2411}"/>
              </a:ext>
            </a:extLst>
          </p:cNvPr>
          <p:cNvSpPr txBox="1"/>
          <p:nvPr/>
        </p:nvSpPr>
        <p:spPr>
          <a:xfrm>
            <a:off x="619793" y="1883189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665081" y="2639851"/>
            <a:ext cx="18801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04E0FF0-909A-4545-9F4C-945675C30FFE}"/>
              </a:ext>
            </a:extLst>
          </p:cNvPr>
          <p:cNvSpPr txBox="1"/>
          <p:nvPr/>
        </p:nvSpPr>
        <p:spPr>
          <a:xfrm>
            <a:off x="3343242" y="2662810"/>
            <a:ext cx="253735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②メッセージそうしん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F8DBC3-F102-4FDB-922A-DE1FCC07F704}"/>
              </a:ext>
            </a:extLst>
          </p:cNvPr>
          <p:cNvSpPr txBox="1"/>
          <p:nvPr/>
        </p:nvSpPr>
        <p:spPr>
          <a:xfrm>
            <a:off x="3343241" y="3783169"/>
            <a:ext cx="2037951" cy="539942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16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16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スピードアップ</a:t>
            </a:r>
            <a:r>
              <a:rPr kumimoji="1" lang="en-US" altLang="ja-JP" sz="16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16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93DF898-AC15-4418-BD62-C1BC606458A6}"/>
              </a:ext>
            </a:extLst>
          </p:cNvPr>
          <p:cNvSpPr txBox="1"/>
          <p:nvPr/>
        </p:nvSpPr>
        <p:spPr>
          <a:xfrm>
            <a:off x="6205194" y="2617942"/>
            <a:ext cx="253735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③メッセージじゅしん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2709065" y="3720625"/>
            <a:ext cx="624937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441168" y="3681950"/>
            <a:ext cx="624937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BEB5F32-1F3E-47F7-83B0-54F2799AD3E1}"/>
              </a:ext>
            </a:extLst>
          </p:cNvPr>
          <p:cNvSpPr txBox="1"/>
          <p:nvPr/>
        </p:nvSpPr>
        <p:spPr>
          <a:xfrm>
            <a:off x="196665" y="5635620"/>
            <a:ext cx="83201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めいれいをそうしん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）・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スプライト（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をじゅしんする）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りょうほう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のプログラムがひつようです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71B0C2-920F-4DE5-B944-72D1E8A47282}"/>
              </a:ext>
            </a:extLst>
          </p:cNvPr>
          <p:cNvSpPr txBox="1"/>
          <p:nvPr/>
        </p:nvSpPr>
        <p:spPr>
          <a:xfrm>
            <a:off x="334735" y="5635620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CDA51ADD-1E05-4F6F-BB59-52D278579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85" y="3098737"/>
            <a:ext cx="2185653" cy="2309285"/>
          </a:xfrm>
          <a:prstGeom prst="rect">
            <a:avLst/>
          </a:prstGeom>
        </p:spPr>
      </p:pic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33138" y="2146966"/>
            <a:ext cx="710862" cy="710862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F158782-E49A-44A6-B362-85E23FB23A2D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83ED2273-9328-4B06-8773-30ABE18E9A01}"/>
              </a:ext>
            </a:extLst>
          </p:cNvPr>
          <p:cNvSpPr/>
          <p:nvPr/>
        </p:nvSpPr>
        <p:spPr>
          <a:xfrm>
            <a:off x="1328980" y="4906370"/>
            <a:ext cx="541323" cy="30296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タイトル 4">
            <a:extLst>
              <a:ext uri="{FF2B5EF4-FFF2-40B4-BE49-F238E27FC236}">
                <a16:creationId xmlns:a16="http://schemas.microsoft.com/office/drawing/2014/main" id="{9416E77D-7E43-2A4E-827E-008694415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519244" cy="840230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をコントローラー</a:t>
            </a:r>
            <a:r>
              <a:rPr lang="ja-JP" altLang="en-US"/>
              <a:t>にしてくるまをうごかそう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623E7D1-2EC0-2748-9ED1-814A27FE0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39" y="2180288"/>
            <a:ext cx="2829984" cy="37338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F3D18CD-CC9F-41D5-B7C1-EE8D0B3E426C}"/>
              </a:ext>
            </a:extLst>
          </p:cNvPr>
          <p:cNvCxnSpPr/>
          <p:nvPr/>
        </p:nvCxnSpPr>
        <p:spPr>
          <a:xfrm flipH="1">
            <a:off x="3154330" y="1897124"/>
            <a:ext cx="26368" cy="4554713"/>
          </a:xfrm>
          <a:prstGeom prst="line">
            <a:avLst/>
          </a:prstGeom>
          <a:ln>
            <a:solidFill>
              <a:srgbClr val="575E7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ja-JP" altLang="en-US"/>
              <a:t>コースをつくる</a:t>
            </a:r>
            <a:endParaRPr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2057734" y="2229822"/>
            <a:ext cx="949312" cy="377675"/>
          </a:xfrm>
          <a:prstGeom prst="roundRect">
            <a:avLst>
              <a:gd name="adj" fmla="val 2371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6573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はいけい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」タブをえらび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、「コスチューム」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100B8136-B7A4-42E2-8F01-7402841754C3}"/>
              </a:ext>
            </a:extLst>
          </p:cNvPr>
          <p:cNvSpPr/>
          <p:nvPr/>
        </p:nvSpPr>
        <p:spPr>
          <a:xfrm>
            <a:off x="2724109" y="362567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1958101-8466-44DC-98E1-B120D562F99B}"/>
              </a:ext>
            </a:extLst>
          </p:cNvPr>
          <p:cNvSpPr txBox="1"/>
          <p:nvPr/>
        </p:nvSpPr>
        <p:spPr>
          <a:xfrm>
            <a:off x="5129805" y="1822351"/>
            <a:ext cx="36528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へんしゅうがめん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がでてきます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四角形: 角を丸くする 12">
            <a:extLst>
              <a:ext uri="{FF2B5EF4-FFF2-40B4-BE49-F238E27FC236}">
                <a16:creationId xmlns:a16="http://schemas.microsoft.com/office/drawing/2014/main" id="{22AB38B4-22C1-7643-BD47-ADF3A40809D1}"/>
              </a:ext>
            </a:extLst>
          </p:cNvPr>
          <p:cNvSpPr/>
          <p:nvPr/>
        </p:nvSpPr>
        <p:spPr>
          <a:xfrm>
            <a:off x="1633831" y="4742363"/>
            <a:ext cx="1195866" cy="377675"/>
          </a:xfrm>
          <a:prstGeom prst="roundRect">
            <a:avLst>
              <a:gd name="adj" fmla="val 2371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9E233125-7DFA-F647-B72E-F7290FEEA1F1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2208749" y="1822351"/>
            <a:ext cx="1578791" cy="27620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図 14">
            <a:extLst>
              <a:ext uri="{FF2B5EF4-FFF2-40B4-BE49-F238E27FC236}">
                <a16:creationId xmlns:a16="http://schemas.microsoft.com/office/drawing/2014/main" id="{E4CBDE8C-1670-DA40-BA02-2B2E176AE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696" y="2491477"/>
            <a:ext cx="5199476" cy="343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768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C5E4C5F-BDAE-454E-A49C-96013A08F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21" y="1030865"/>
            <a:ext cx="7400086" cy="5674762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568200" y="2588085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3524821" y="1600592"/>
            <a:ext cx="535205" cy="275207"/>
          </a:xfrm>
          <a:prstGeom prst="roundRect">
            <a:avLst>
              <a:gd name="adj" fmla="val 401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63713" y="2179216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3090569" y="136874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2947061" y="242254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80083" y="2849905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3168622" y="3407014"/>
            <a:ext cx="0" cy="461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20E551C-9661-473D-845A-488003A72E04}"/>
              </a:ext>
            </a:extLst>
          </p:cNvPr>
          <p:cNvSpPr txBox="1"/>
          <p:nvPr/>
        </p:nvSpPr>
        <p:spPr>
          <a:xfrm>
            <a:off x="5329501" y="2867487"/>
            <a:ext cx="3628068" cy="2239074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　　「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ペン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 ふとさを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 マウスをクリックしたまま、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マウスをうごかしてせんをひく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タイトル 4">
            <a:extLst>
              <a:ext uri="{FF2B5EF4-FFF2-40B4-BE49-F238E27FC236}">
                <a16:creationId xmlns:a16="http://schemas.microsoft.com/office/drawing/2014/main" id="{CCC03164-AAA1-3545-B28E-99991F1FA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ja-JP" altLang="en-US"/>
              <a:t>コースをつくる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FAD39B-E264-634A-AD95-C2783F703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1265" y="306656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57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C1E21D-2F3F-D04B-9448-58CAC20F5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08" y="1185208"/>
            <a:ext cx="7400141" cy="5710799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1107908" y="2359234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664785" y="220492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4081932" y="223230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3659462" y="132990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29328" y="3333980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4285687" y="2569307"/>
            <a:ext cx="83729" cy="3074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447117D1-AE73-416C-8870-87F4817D5489}"/>
              </a:ext>
            </a:extLst>
          </p:cNvPr>
          <p:cNvCxnSpPr>
            <a:cxnSpLocks/>
          </p:cNvCxnSpPr>
          <p:nvPr/>
        </p:nvCxnSpPr>
        <p:spPr>
          <a:xfrm rot="16200000">
            <a:off x="5306409" y="3519768"/>
            <a:ext cx="0" cy="461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088657BD-7F47-4EFF-8F80-34933794226F}"/>
              </a:ext>
            </a:extLst>
          </p:cNvPr>
          <p:cNvSpPr/>
          <p:nvPr/>
        </p:nvSpPr>
        <p:spPr>
          <a:xfrm>
            <a:off x="3793659" y="1719431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461CB6C-8F64-4737-B646-1F1FF144B7DE}"/>
              </a:ext>
            </a:extLst>
          </p:cNvPr>
          <p:cNvSpPr txBox="1"/>
          <p:nvPr/>
        </p:nvSpPr>
        <p:spPr>
          <a:xfrm>
            <a:off x="4133960" y="1329901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35C6DFC7-0EFC-41CB-9188-34310357A75E}"/>
              </a:ext>
            </a:extLst>
          </p:cNvPr>
          <p:cNvSpPr/>
          <p:nvPr/>
        </p:nvSpPr>
        <p:spPr>
          <a:xfrm>
            <a:off x="4188660" y="1719431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CA1F2CF-574C-42D0-8DD6-CC1ED95F12F2}"/>
              </a:ext>
            </a:extLst>
          </p:cNvPr>
          <p:cNvSpPr txBox="1"/>
          <p:nvPr/>
        </p:nvSpPr>
        <p:spPr>
          <a:xfrm>
            <a:off x="4796306" y="287678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⑧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20E551C-9661-473D-845A-488003A72E04}"/>
              </a:ext>
            </a:extLst>
          </p:cNvPr>
          <p:cNvSpPr txBox="1"/>
          <p:nvPr/>
        </p:nvSpPr>
        <p:spPr>
          <a:xfrm>
            <a:off x="4572000" y="750678"/>
            <a:ext cx="4348123" cy="2239074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 さきほどひいたせんをクリックしてえらぶ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 「コピー」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56821F-A787-4D3D-AE31-FB3D81B9D928}"/>
              </a:ext>
            </a:extLst>
          </p:cNvPr>
          <p:cNvSpPr txBox="1"/>
          <p:nvPr/>
        </p:nvSpPr>
        <p:spPr>
          <a:xfrm>
            <a:off x="163784" y="4322995"/>
            <a:ext cx="4912009" cy="2239074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⑦「はりつけ」ボタンをおす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⑧ マウスをクリックしたまま、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マウスをみぎにうごかしてコピーしたせんをはこぶ。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タイトル 4">
            <a:extLst>
              <a:ext uri="{FF2B5EF4-FFF2-40B4-BE49-F238E27FC236}">
                <a16:creationId xmlns:a16="http://schemas.microsoft.com/office/drawing/2014/main" id="{8CD68CA6-EEAE-554F-BC1F-92FC830A4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ja-JP" altLang="en-US"/>
              <a:t>コースをつくる</a:t>
            </a:r>
            <a:endParaRPr lang="ja-JP" altLang="en-US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7063E88-B2DF-174D-BE14-AAD2E2BE6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162" y="814254"/>
            <a:ext cx="5969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63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3C800F2-4D6E-D446-A2D1-4F062E48F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983" y="5253408"/>
            <a:ext cx="8576034" cy="100022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34C27B05-D1DA-7941-B923-443B66D62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42" y="1943748"/>
            <a:ext cx="3520778" cy="2768883"/>
          </a:xfrm>
          <a:prstGeom prst="rect">
            <a:avLst/>
          </a:prstGeom>
        </p:spPr>
      </p:pic>
      <p:sp>
        <p:nvSpPr>
          <p:cNvPr id="30" name="四角形: 角を丸くする 12">
            <a:extLst>
              <a:ext uri="{FF2B5EF4-FFF2-40B4-BE49-F238E27FC236}">
                <a16:creationId xmlns:a16="http://schemas.microsoft.com/office/drawing/2014/main" id="{680CCF7E-2F09-1345-9A91-1002ED4639AB}"/>
              </a:ext>
            </a:extLst>
          </p:cNvPr>
          <p:cNvSpPr/>
          <p:nvPr/>
        </p:nvSpPr>
        <p:spPr>
          <a:xfrm>
            <a:off x="1764728" y="2043581"/>
            <a:ext cx="1100748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四角形: 角を丸くする 13">
            <a:extLst>
              <a:ext uri="{FF2B5EF4-FFF2-40B4-BE49-F238E27FC236}">
                <a16:creationId xmlns:a16="http://schemas.microsoft.com/office/drawing/2014/main" id="{01113C58-6FC2-C74A-9DBE-3B47B3349273}"/>
              </a:ext>
            </a:extLst>
          </p:cNvPr>
          <p:cNvSpPr/>
          <p:nvPr/>
        </p:nvSpPr>
        <p:spPr>
          <a:xfrm>
            <a:off x="772689" y="3677897"/>
            <a:ext cx="735945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じゅんび②</a:t>
            </a:r>
            <a:r>
              <a:rPr lang="en-US" altLang="ja-JP" dirty="0"/>
              <a:t>】</a:t>
            </a:r>
            <a:r>
              <a:rPr lang="ja-JP" altLang="en-US"/>
              <a:t>　くるまのスプライトをつくる</a:t>
            </a:r>
            <a:endParaRPr lang="ja-JP" altLang="en-US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タブにくるまのスプライトをつくろう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508634" y="3910376"/>
            <a:ext cx="279874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C241FCF8-A053-4373-906B-8B2D756BA921}"/>
              </a:ext>
            </a:extLst>
          </p:cNvPr>
          <p:cNvSpPr/>
          <p:nvPr/>
        </p:nvSpPr>
        <p:spPr>
          <a:xfrm>
            <a:off x="7410047" y="5344145"/>
            <a:ext cx="988941" cy="353150"/>
          </a:xfrm>
          <a:prstGeom prst="roundRect">
            <a:avLst>
              <a:gd name="adj" fmla="val 3643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408C15A-9064-439E-AAFF-4C9B13ED9A66}"/>
              </a:ext>
            </a:extLst>
          </p:cNvPr>
          <p:cNvSpPr txBox="1"/>
          <p:nvPr/>
        </p:nvSpPr>
        <p:spPr>
          <a:xfrm>
            <a:off x="3027414" y="4707935"/>
            <a:ext cx="36211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みぎうえ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「ペイント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ED210A4-1259-45A2-9BA5-AC593440544F}"/>
              </a:ext>
            </a:extLst>
          </p:cNvPr>
          <p:cNvCxnSpPr/>
          <p:nvPr/>
        </p:nvCxnSpPr>
        <p:spPr>
          <a:xfrm>
            <a:off x="139337" y="4727195"/>
            <a:ext cx="8882743" cy="0"/>
          </a:xfrm>
          <a:prstGeom prst="line">
            <a:avLst/>
          </a:prstGeom>
          <a:ln>
            <a:solidFill>
              <a:srgbClr val="575E7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868CE69-0BE4-F346-8193-3DFB51385D71}"/>
              </a:ext>
            </a:extLst>
          </p:cNvPr>
          <p:cNvSpPr txBox="1"/>
          <p:nvPr/>
        </p:nvSpPr>
        <p:spPr>
          <a:xfrm>
            <a:off x="4401251" y="207909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7477C7B-D8AB-9049-BDCC-0DCB599C6656}"/>
              </a:ext>
            </a:extLst>
          </p:cNvPr>
          <p:cNvSpPr txBox="1"/>
          <p:nvPr/>
        </p:nvSpPr>
        <p:spPr>
          <a:xfrm>
            <a:off x="4364854" y="356431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847B532A-D9BE-D340-9D45-0058A0617C25}"/>
              </a:ext>
            </a:extLst>
          </p:cNvPr>
          <p:cNvCxnSpPr/>
          <p:nvPr/>
        </p:nvCxnSpPr>
        <p:spPr>
          <a:xfrm>
            <a:off x="6388443" y="5022993"/>
            <a:ext cx="13963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613907D6-E7D5-724B-A63A-B9CCFE9E4EA1}"/>
              </a:ext>
            </a:extLst>
          </p:cNvPr>
          <p:cNvCxnSpPr/>
          <p:nvPr/>
        </p:nvCxnSpPr>
        <p:spPr>
          <a:xfrm>
            <a:off x="7784757" y="5022993"/>
            <a:ext cx="0" cy="3211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534EF569-B9A5-8048-851E-1F57F28B5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37" y="1025935"/>
            <a:ext cx="7422842" cy="5744561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617969" y="3379822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2637239" y="1614111"/>
            <a:ext cx="535205" cy="275207"/>
          </a:xfrm>
          <a:prstGeom prst="roundRect">
            <a:avLst>
              <a:gd name="adj" fmla="val 401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19472" y="303147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2480692" y="1261268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3223953" y="368266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20271" y="3940898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3908811" y="4410487"/>
            <a:ext cx="0" cy="461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92FFBCCB-35F3-4AC4-B8C0-A701CC5EEEF8}"/>
              </a:ext>
            </a:extLst>
          </p:cNvPr>
          <p:cNvSpPr/>
          <p:nvPr/>
        </p:nvSpPr>
        <p:spPr>
          <a:xfrm>
            <a:off x="1447874" y="2011328"/>
            <a:ext cx="1456968" cy="1935123"/>
          </a:xfrm>
          <a:prstGeom prst="roundRect">
            <a:avLst>
              <a:gd name="adj" fmla="val 715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2841809" y="325816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CD0D716-D95B-4D2F-AED9-ADFDAECF02F2}"/>
              </a:ext>
            </a:extLst>
          </p:cNvPr>
          <p:cNvSpPr txBox="1"/>
          <p:nvPr/>
        </p:nvSpPr>
        <p:spPr>
          <a:xfrm>
            <a:off x="5373361" y="4420697"/>
            <a:ext cx="3593680" cy="2239074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⑤マウスをクリックしたまま、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マウスをうごかしてせんをひく。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ぺんずつひいてさんかくけいをつくる。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DD450D3-57E5-49FF-B3CD-D8019376F0F6}"/>
              </a:ext>
            </a:extLst>
          </p:cNvPr>
          <p:cNvGrpSpPr/>
          <p:nvPr/>
        </p:nvGrpSpPr>
        <p:grpSpPr>
          <a:xfrm>
            <a:off x="3652038" y="1131127"/>
            <a:ext cx="5397487" cy="2239074"/>
            <a:chOff x="5104793" y="1023231"/>
            <a:chExt cx="5397487" cy="223907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5104793" y="1023231"/>
              <a:ext cx="5397487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えらぶ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 ふとさを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 「がいけい」のよこの ▼をおす。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　　　　の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〇 をうごかして、いろをあかに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1B5540D-E5BC-410E-BB69-BA4CFC351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0816" y="2831979"/>
              <a:ext cx="609653" cy="365792"/>
            </a:xfrm>
            <a:prstGeom prst="rect">
              <a:avLst/>
            </a:prstGeom>
          </p:spPr>
        </p:pic>
      </p:grp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F32D3662-0658-4709-9355-A5F030A91A06}"/>
              </a:ext>
            </a:extLst>
          </p:cNvPr>
          <p:cNvSpPr/>
          <p:nvPr/>
        </p:nvSpPr>
        <p:spPr>
          <a:xfrm>
            <a:off x="2150392" y="1596062"/>
            <a:ext cx="443123" cy="311303"/>
          </a:xfrm>
          <a:prstGeom prst="roundRect">
            <a:avLst>
              <a:gd name="adj" fmla="val 2583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C46C577-D344-4D90-8FB1-BA9925513E3C}"/>
              </a:ext>
            </a:extLst>
          </p:cNvPr>
          <p:cNvSpPr txBox="1"/>
          <p:nvPr/>
        </p:nvSpPr>
        <p:spPr>
          <a:xfrm>
            <a:off x="1669803" y="127970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吹き出し: 角を丸めた四角形 54">
            <a:extLst>
              <a:ext uri="{FF2B5EF4-FFF2-40B4-BE49-F238E27FC236}">
                <a16:creationId xmlns:a16="http://schemas.microsoft.com/office/drawing/2014/main" id="{D473553A-B483-458C-8520-A560B1E61A0F}"/>
              </a:ext>
            </a:extLst>
          </p:cNvPr>
          <p:cNvSpPr/>
          <p:nvPr/>
        </p:nvSpPr>
        <p:spPr>
          <a:xfrm>
            <a:off x="1864386" y="5088677"/>
            <a:ext cx="2995480" cy="1184502"/>
          </a:xfrm>
          <a:prstGeom prst="wedgeRoundRectCallout">
            <a:avLst>
              <a:gd name="adj1" fmla="val -54318"/>
              <a:gd name="adj2" fmla="val -1974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EB6EDE3-0D8A-4F72-B98A-354E5D1D2233}"/>
              </a:ext>
            </a:extLst>
          </p:cNvPr>
          <p:cNvSpPr txBox="1"/>
          <p:nvPr/>
        </p:nvSpPr>
        <p:spPr>
          <a:xfrm>
            <a:off x="2048833" y="5110953"/>
            <a:ext cx="3190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じぶんのすきなかたちの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つくってもいいよ！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DC9166BA-1CF7-45E3-968B-DAB326FA17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505" y="4686062"/>
            <a:ext cx="1094876" cy="1854911"/>
          </a:xfrm>
          <a:prstGeom prst="rect">
            <a:avLst/>
          </a:prstGeom>
        </p:spPr>
      </p:pic>
      <p:sp>
        <p:nvSpPr>
          <p:cNvPr id="60" name="タイトル 4">
            <a:extLst>
              <a:ext uri="{FF2B5EF4-FFF2-40B4-BE49-F238E27FC236}">
                <a16:creationId xmlns:a16="http://schemas.microsoft.com/office/drawing/2014/main" id="{043C180A-2B5C-0F47-BEEF-F7B729B7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じゅんび②</a:t>
            </a:r>
            <a:r>
              <a:rPr lang="en-US" altLang="ja-JP" dirty="0"/>
              <a:t>】</a:t>
            </a:r>
            <a:r>
              <a:rPr lang="ja-JP" altLang="en-US"/>
              <a:t>　くるまのスプライトをつくる</a:t>
            </a:r>
            <a:endParaRPr lang="ja-JP" altLang="en-US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2CE669AB-6603-BC45-884A-E683D4C119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69" y="1231955"/>
            <a:ext cx="487163" cy="53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339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8807DA94-D5D1-A249-A2DB-0B55DCE32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65" y="1184836"/>
            <a:ext cx="7009241" cy="5370615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583666" y="3020779"/>
            <a:ext cx="359563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524865" y="1692735"/>
            <a:ext cx="1085029" cy="364168"/>
          </a:xfrm>
          <a:prstGeom prst="roundRect">
            <a:avLst>
              <a:gd name="adj" fmla="val 401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13496" y="2741198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243050" y="137291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4925838" y="431087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⑧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 flipH="1" flipV="1">
            <a:off x="4475975" y="4263695"/>
            <a:ext cx="517432" cy="21380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EDEBE3B-EEF8-4311-B7D3-EF7BF04C32A6}"/>
              </a:ext>
            </a:extLst>
          </p:cNvPr>
          <p:cNvGrpSpPr/>
          <p:nvPr/>
        </p:nvGrpSpPr>
        <p:grpSpPr>
          <a:xfrm>
            <a:off x="3503463" y="1228721"/>
            <a:ext cx="5397487" cy="2239074"/>
            <a:chOff x="3652037" y="1625817"/>
            <a:chExt cx="5397487" cy="223907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3652037" y="1625817"/>
              <a:ext cx="5397487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⑥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⑦ 「じゅうてん」の よこの▼をおす。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　　の 〇 をうごかして、いろをあかに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⑧ さんかくけいのなかを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1B5540D-E5BC-410E-BB69-BA4CFC351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3232" y="2921916"/>
              <a:ext cx="609653" cy="365792"/>
            </a:xfrm>
            <a:prstGeom prst="rect">
              <a:avLst/>
            </a:prstGeom>
          </p:spPr>
        </p:pic>
      </p:grpSp>
      <p:sp>
        <p:nvSpPr>
          <p:cNvPr id="29" name="タイトル 4">
            <a:extLst>
              <a:ext uri="{FF2B5EF4-FFF2-40B4-BE49-F238E27FC236}">
                <a16:creationId xmlns:a16="http://schemas.microsoft.com/office/drawing/2014/main" id="{869E6B91-9B39-1449-83E3-FA42CE9CA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じゅんび②</a:t>
            </a:r>
            <a:r>
              <a:rPr lang="en-US" altLang="ja-JP" dirty="0"/>
              <a:t>】</a:t>
            </a:r>
            <a:r>
              <a:rPr lang="ja-JP" altLang="en-US"/>
              <a:t>　くるまのスプライトをつくる</a:t>
            </a:r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BC975A7-E7DF-0441-BA78-63311C8BD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675" y="1255099"/>
            <a:ext cx="6223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271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D8BC9A6-6CC5-B149-BD03-E8F72D5C2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10" y="1231521"/>
            <a:ext cx="3644900" cy="2870200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B23AC882-E942-483F-915D-6ECFE80422C4}"/>
              </a:ext>
            </a:extLst>
          </p:cNvPr>
          <p:cNvSpPr/>
          <p:nvPr/>
        </p:nvSpPr>
        <p:spPr>
          <a:xfrm>
            <a:off x="2303750" y="2352583"/>
            <a:ext cx="1724779" cy="28408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21C8E6F-90F4-4F59-959F-71C3FFBF98FF}"/>
              </a:ext>
            </a:extLst>
          </p:cNvPr>
          <p:cNvSpPr txBox="1"/>
          <p:nvPr/>
        </p:nvSpPr>
        <p:spPr>
          <a:xfrm>
            <a:off x="1863459" y="217500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⑧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26F885B-5DAA-4F97-A6BA-04562B307A20}"/>
              </a:ext>
            </a:extLst>
          </p:cNvPr>
          <p:cNvGrpSpPr/>
          <p:nvPr/>
        </p:nvGrpSpPr>
        <p:grpSpPr>
          <a:xfrm>
            <a:off x="4504368" y="1961073"/>
            <a:ext cx="3927523" cy="1131079"/>
            <a:chOff x="4355342" y="1511633"/>
            <a:chExt cx="3927523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2AC8328-5089-4FCB-B58C-1914D5FE714D}"/>
                </a:ext>
              </a:extLst>
            </p:cNvPr>
            <p:cNvSpPr txBox="1"/>
            <p:nvPr/>
          </p:nvSpPr>
          <p:spPr>
            <a:xfrm>
              <a:off x="4355342" y="1511633"/>
              <a:ext cx="392752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⑧ 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Empty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→「くるま」にかえる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725BB41-2FD3-4342-A0DD-3ED9975D5EF0}"/>
                </a:ext>
              </a:extLst>
            </p:cNvPr>
            <p:cNvSpPr txBox="1"/>
            <p:nvPr/>
          </p:nvSpPr>
          <p:spPr>
            <a:xfrm>
              <a:off x="4669844" y="2159587"/>
              <a:ext cx="1275238" cy="246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エンプティ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4" name="吹き出し: 角を丸めた四角形 43">
            <a:extLst>
              <a:ext uri="{FF2B5EF4-FFF2-40B4-BE49-F238E27FC236}">
                <a16:creationId xmlns:a16="http://schemas.microsoft.com/office/drawing/2014/main" id="{E2069773-2995-4C35-BB5E-A5BCA3E7C590}"/>
              </a:ext>
            </a:extLst>
          </p:cNvPr>
          <p:cNvSpPr/>
          <p:nvPr/>
        </p:nvSpPr>
        <p:spPr>
          <a:xfrm>
            <a:off x="2530134" y="4856085"/>
            <a:ext cx="5679813" cy="1526960"/>
          </a:xfrm>
          <a:prstGeom prst="wedgeRoundRectCallout">
            <a:avLst>
              <a:gd name="adj1" fmla="val -54318"/>
              <a:gd name="adj2" fmla="val -1974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187DBA6-5963-4B1D-B8E8-0926AF22627D}"/>
              </a:ext>
            </a:extLst>
          </p:cNvPr>
          <p:cNvSpPr txBox="1"/>
          <p:nvPr/>
        </p:nvSpPr>
        <p:spPr>
          <a:xfrm>
            <a:off x="2616910" y="5078723"/>
            <a:ext cx="36752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パンダの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スプライトはつかわないので　　をおしてけして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おこう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1A83C044-12B3-4751-85D7-587A3B250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89" y="4683460"/>
            <a:ext cx="1094876" cy="185491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ECDF743-4612-46E4-AAAA-565E67BD9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5133" y="5091278"/>
            <a:ext cx="1215431" cy="1204177"/>
          </a:xfrm>
          <a:prstGeom prst="rect">
            <a:avLst/>
          </a:prstGeom>
        </p:spPr>
      </p:pic>
      <p:sp>
        <p:nvSpPr>
          <p:cNvPr id="61" name="楕円 60">
            <a:extLst>
              <a:ext uri="{FF2B5EF4-FFF2-40B4-BE49-F238E27FC236}">
                <a16:creationId xmlns:a16="http://schemas.microsoft.com/office/drawing/2014/main" id="{CE998FE3-A879-4877-BF57-75C8A7D23CD2}"/>
              </a:ext>
            </a:extLst>
          </p:cNvPr>
          <p:cNvSpPr/>
          <p:nvPr/>
        </p:nvSpPr>
        <p:spPr>
          <a:xfrm>
            <a:off x="7319190" y="5029002"/>
            <a:ext cx="455881" cy="4558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タイトル 4">
            <a:extLst>
              <a:ext uri="{FF2B5EF4-FFF2-40B4-BE49-F238E27FC236}">
                <a16:creationId xmlns:a16="http://schemas.microsoft.com/office/drawing/2014/main" id="{6236957F-BD88-184F-939D-B4671CB85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じゅんび②</a:t>
            </a:r>
            <a:r>
              <a:rPr lang="en-US" altLang="ja-JP" dirty="0"/>
              <a:t>】</a:t>
            </a:r>
            <a:r>
              <a:rPr lang="ja-JP" altLang="en-US"/>
              <a:t>　くるまのスプライトをつくる</a:t>
            </a:r>
            <a:endParaRPr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92502E13-2422-5840-A853-79F2EE9E5F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262" y="5228423"/>
            <a:ext cx="3810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21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4940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えらばれ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593001" y="34610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26C1F00-F957-4C52-B732-084F7C926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172" y="2857741"/>
            <a:ext cx="2665565" cy="153959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9073834-B258-1D43-BBEB-6B1DAEF156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336"/>
          <a:stretch/>
        </p:blipFill>
        <p:spPr>
          <a:xfrm>
            <a:off x="1286405" y="1264703"/>
            <a:ext cx="2790645" cy="5352805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2857571" y="1350245"/>
            <a:ext cx="599528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がおされたとき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メッセージ１をおくる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ED1BF25B-3936-4CB7-B9BB-C15C0EFB6C78}"/>
              </a:ext>
            </a:extLst>
          </p:cNvPr>
          <p:cNvCxnSpPr>
            <a:cxnSpLocks/>
          </p:cNvCxnSpPr>
          <p:nvPr/>
        </p:nvCxnSpPr>
        <p:spPr>
          <a:xfrm>
            <a:off x="3871181" y="2535997"/>
            <a:ext cx="876988" cy="509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374754D1-F64F-4BED-9D15-40F2D5658531}"/>
              </a:ext>
            </a:extLst>
          </p:cNvPr>
          <p:cNvCxnSpPr>
            <a:cxnSpLocks/>
          </p:cNvCxnSpPr>
          <p:nvPr/>
        </p:nvCxnSpPr>
        <p:spPr>
          <a:xfrm flipV="1">
            <a:off x="3792562" y="4330792"/>
            <a:ext cx="1190420" cy="19646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9" name="タイトル 4">
            <a:extLst>
              <a:ext uri="{FF2B5EF4-FFF2-40B4-BE49-F238E27FC236}">
                <a16:creationId xmlns:a16="http://schemas.microsoft.com/office/drawing/2014/main" id="{B35E578B-6A88-4249-BD9D-C1CA8BD9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D9410CF-887B-F448-BBD4-23BDB7B0B48F}"/>
              </a:ext>
            </a:extLst>
          </p:cNvPr>
          <p:cNvSpPr txBox="1"/>
          <p:nvPr/>
        </p:nvSpPr>
        <p:spPr>
          <a:xfrm>
            <a:off x="3690492" y="38360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1" name="四角形: 角を丸くする 13">
            <a:extLst>
              <a:ext uri="{FF2B5EF4-FFF2-40B4-BE49-F238E27FC236}">
                <a16:creationId xmlns:a16="http://schemas.microsoft.com/office/drawing/2014/main" id="{95D6E62E-72CB-9245-BCAC-4F19150FD904}"/>
              </a:ext>
            </a:extLst>
          </p:cNvPr>
          <p:cNvSpPr/>
          <p:nvPr/>
        </p:nvSpPr>
        <p:spPr>
          <a:xfrm>
            <a:off x="1387827" y="2019708"/>
            <a:ext cx="2038523" cy="4337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四角形: 角を丸くする 13">
            <a:extLst>
              <a:ext uri="{FF2B5EF4-FFF2-40B4-BE49-F238E27FC236}">
                <a16:creationId xmlns:a16="http://schemas.microsoft.com/office/drawing/2014/main" id="{1B5FC74C-5C7D-F345-83D1-FB7A63F4E299}"/>
              </a:ext>
            </a:extLst>
          </p:cNvPr>
          <p:cNvSpPr/>
          <p:nvPr/>
        </p:nvSpPr>
        <p:spPr>
          <a:xfrm>
            <a:off x="1463816" y="6140555"/>
            <a:ext cx="2151335" cy="3272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5682A6-692A-F043-BC74-B454B43AA87A}"/>
              </a:ext>
            </a:extLst>
          </p:cNvPr>
          <p:cNvGrpSpPr/>
          <p:nvPr/>
        </p:nvGrpSpPr>
        <p:grpSpPr>
          <a:xfrm>
            <a:off x="181989" y="1741199"/>
            <a:ext cx="1038413" cy="794798"/>
            <a:chOff x="432367" y="3487350"/>
            <a:chExt cx="1038413" cy="794798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B9529F67-B72F-3743-AB5A-2E5C4D908C0E}"/>
                </a:ext>
              </a:extLst>
            </p:cNvPr>
            <p:cNvGrpSpPr/>
            <p:nvPr/>
          </p:nvGrpSpPr>
          <p:grpSpPr>
            <a:xfrm>
              <a:off x="432367" y="3487350"/>
              <a:ext cx="1038413" cy="764989"/>
              <a:chOff x="2400196" y="1560514"/>
              <a:chExt cx="1038413" cy="764989"/>
            </a:xfrm>
          </p:grpSpPr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7B242D3E-9964-5049-930D-A7DECEFB7F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1B54713D-A7A3-2248-8597-749DD4244F7A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19" name="四角形: 角を丸くする 13">
              <a:extLst>
                <a:ext uri="{FF2B5EF4-FFF2-40B4-BE49-F238E27FC236}">
                  <a16:creationId xmlns:a16="http://schemas.microsoft.com/office/drawing/2014/main" id="{0B09609B-E8FC-974B-8633-314A669D039B}"/>
                </a:ext>
              </a:extLst>
            </p:cNvPr>
            <p:cNvSpPr/>
            <p:nvPr/>
          </p:nvSpPr>
          <p:spPr>
            <a:xfrm>
              <a:off x="471579" y="3487350"/>
              <a:ext cx="935032" cy="79479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7446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97BBAF66-26DD-2B4C-A193-5A4F11B9D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614" y="5012755"/>
            <a:ext cx="2959100" cy="12827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9EAE1E0-DA31-8540-B9AC-C3F866733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12" y="4437165"/>
            <a:ext cx="3812982" cy="234879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A79DDCE-057E-6647-8190-D3C801734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55" y="1487691"/>
            <a:ext cx="3810000" cy="2146300"/>
          </a:xfrm>
          <a:prstGeom prst="rect">
            <a:avLst/>
          </a:prstGeom>
        </p:spPr>
      </p:pic>
      <p:sp>
        <p:nvSpPr>
          <p:cNvPr id="39" name="楕円 38">
            <a:extLst>
              <a:ext uri="{FF2B5EF4-FFF2-40B4-BE49-F238E27FC236}">
                <a16:creationId xmlns:a16="http://schemas.microsoft.com/office/drawing/2014/main" id="{5CAD32A7-7A19-4061-95B9-13E874E4276C}"/>
              </a:ext>
            </a:extLst>
          </p:cNvPr>
          <p:cNvSpPr/>
          <p:nvPr/>
        </p:nvSpPr>
        <p:spPr>
          <a:xfrm>
            <a:off x="2482993" y="2132239"/>
            <a:ext cx="411493" cy="4114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EE6E4702-0E90-49F6-98C8-0D11A7BA281F}"/>
              </a:ext>
            </a:extLst>
          </p:cNvPr>
          <p:cNvSpPr/>
          <p:nvPr/>
        </p:nvSpPr>
        <p:spPr>
          <a:xfrm>
            <a:off x="671962" y="2746485"/>
            <a:ext cx="3232773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C2918BA-9265-4F9A-BA85-C50DFA03E687}"/>
              </a:ext>
            </a:extLst>
          </p:cNvPr>
          <p:cNvGrpSpPr/>
          <p:nvPr/>
        </p:nvGrpSpPr>
        <p:grpSpPr>
          <a:xfrm>
            <a:off x="4370248" y="2520017"/>
            <a:ext cx="4275428" cy="1131079"/>
            <a:chOff x="4371422" y="1751046"/>
            <a:chExt cx="4275428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BACBBC1-B6C1-4DAC-BDA5-768664227F9A}"/>
                </a:ext>
              </a:extLst>
            </p:cNvPr>
            <p:cNvSpPr txBox="1"/>
            <p:nvPr/>
          </p:nvSpPr>
          <p:spPr>
            <a:xfrm>
              <a:off x="4371422" y="1751046"/>
              <a:ext cx="427542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しんちゃく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F8A653A-1ED8-46B6-B8D0-A61A784D1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67853" y="1930578"/>
              <a:ext cx="327481" cy="327481"/>
            </a:xfrm>
            <a:prstGeom prst="rect">
              <a:avLst/>
            </a:prstGeom>
          </p:spPr>
        </p:pic>
      </p:grp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CB3531FD-C1FE-4304-A874-5D08302FA713}"/>
              </a:ext>
            </a:extLst>
          </p:cNvPr>
          <p:cNvSpPr/>
          <p:nvPr/>
        </p:nvSpPr>
        <p:spPr>
          <a:xfrm>
            <a:off x="2688739" y="6311420"/>
            <a:ext cx="940404" cy="36147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58373CF-3541-4D7A-8F13-136B84FED679}"/>
              </a:ext>
            </a:extLst>
          </p:cNvPr>
          <p:cNvSpPr txBox="1"/>
          <p:nvPr/>
        </p:nvSpPr>
        <p:spPr>
          <a:xfrm>
            <a:off x="551077" y="3966848"/>
            <a:ext cx="84023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しいメッセージの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「スピードアップ」にして、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62CCBF68-932D-4268-976F-271379168A69}"/>
              </a:ext>
            </a:extLst>
          </p:cNvPr>
          <p:cNvSpPr/>
          <p:nvPr/>
        </p:nvSpPr>
        <p:spPr>
          <a:xfrm>
            <a:off x="820615" y="5374203"/>
            <a:ext cx="3293140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矢印: 右 70">
            <a:extLst>
              <a:ext uri="{FF2B5EF4-FFF2-40B4-BE49-F238E27FC236}">
                <a16:creationId xmlns:a16="http://schemas.microsoft.com/office/drawing/2014/main" id="{7FF9DBA6-ED1C-4537-8EA3-7404CEC62772}"/>
              </a:ext>
            </a:extLst>
          </p:cNvPr>
          <p:cNvSpPr/>
          <p:nvPr/>
        </p:nvSpPr>
        <p:spPr>
          <a:xfrm>
            <a:off x="4894037" y="523630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8862850E-396B-45B9-AB10-9802ADE6807B}"/>
              </a:ext>
            </a:extLst>
          </p:cNvPr>
          <p:cNvSpPr/>
          <p:nvPr/>
        </p:nvSpPr>
        <p:spPr>
          <a:xfrm>
            <a:off x="6195886" y="5699462"/>
            <a:ext cx="1514730" cy="38244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BC812528-355E-431B-867E-696925CA897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DBA18765-BC30-44D4-946B-FD3465381FF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C686C20-A5F6-4821-920D-78F39387A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8CB733E-F419-462C-A1CC-E8CCE10BB869}"/>
              </a:ext>
            </a:extLst>
          </p:cNvPr>
          <p:cNvSpPr txBox="1"/>
          <p:nvPr/>
        </p:nvSpPr>
        <p:spPr>
          <a:xfrm>
            <a:off x="4332124" y="1305855"/>
            <a:ext cx="427542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ボタンの　　をクリックし、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0D110EC6-FDE7-43AA-8B8F-697990C0B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874" y="1485387"/>
            <a:ext cx="327481" cy="327481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6125A4C-C6B1-9D49-99BC-ED590811AF23}"/>
              </a:ext>
            </a:extLst>
          </p:cNvPr>
          <p:cNvSpPr txBox="1"/>
          <p:nvPr/>
        </p:nvSpPr>
        <p:spPr>
          <a:xfrm>
            <a:off x="3593001" y="36584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8" name="タイトル 4">
            <a:extLst>
              <a:ext uri="{FF2B5EF4-FFF2-40B4-BE49-F238E27FC236}">
                <a16:creationId xmlns:a16="http://schemas.microsoft.com/office/drawing/2014/main" id="{0C2857CD-51DD-BC45-8BA5-38E27F736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</p:spTree>
    <p:extLst>
      <p:ext uri="{BB962C8B-B14F-4D97-AF65-F5344CB8AC3E}">
        <p14:creationId xmlns:p14="http://schemas.microsoft.com/office/powerpoint/2010/main" val="1084754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84281269-3B27-A34A-9D66-D89F94703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006" y="3814879"/>
            <a:ext cx="4141888" cy="2701231"/>
          </a:xfrm>
          <a:prstGeom prst="rect">
            <a:avLst/>
          </a:prstGeom>
          <a:ln>
            <a:solidFill>
              <a:schemeClr val="bg2">
                <a:lumMod val="65000"/>
              </a:schemeClr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EB1D847-89C6-6F47-8329-4B413F2A8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64" y="1661528"/>
            <a:ext cx="3202206" cy="509007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ja-JP" altLang="en-US" dirty="0"/>
              <a:t>スプライトのプログラミング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591361" y="1062468"/>
            <a:ext cx="4403863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A6CDE493-B23E-4D0C-8663-EFF98556749D}"/>
              </a:ext>
            </a:extLst>
          </p:cNvPr>
          <p:cNvSpPr/>
          <p:nvPr/>
        </p:nvSpPr>
        <p:spPr>
          <a:xfrm>
            <a:off x="3979048" y="42566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AC38C6C4-63BF-4C38-844F-C2E64DA74D43}"/>
              </a:ext>
            </a:extLst>
          </p:cNvPr>
          <p:cNvSpPr/>
          <p:nvPr/>
        </p:nvSpPr>
        <p:spPr>
          <a:xfrm>
            <a:off x="2001832" y="5705793"/>
            <a:ext cx="1680481" cy="42247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D9BD692-8236-44E0-A027-C0206D3BA39E}"/>
              </a:ext>
            </a:extLst>
          </p:cNvPr>
          <p:cNvGrpSpPr/>
          <p:nvPr/>
        </p:nvGrpSpPr>
        <p:grpSpPr>
          <a:xfrm>
            <a:off x="4175393" y="1405384"/>
            <a:ext cx="4820573" cy="2239074"/>
            <a:chOff x="3917939" y="1494161"/>
            <a:chExt cx="4820573" cy="2239074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9611E4C1-BC65-400B-8616-181B21C3B3C1}"/>
                </a:ext>
              </a:extLst>
            </p:cNvPr>
            <p:cNvSpPr txBox="1"/>
            <p:nvPr/>
          </p:nvSpPr>
          <p:spPr>
            <a:xfrm>
              <a:off x="3917939" y="1494161"/>
              <a:ext cx="4820573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スプライトのタブから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「くるま」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スプライトをえらんで、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をおします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プログラムのがめんがでます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628C721-B580-4C57-A0DA-8C0043F04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9795" y="2762469"/>
              <a:ext cx="1619476" cy="362001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AB0B9CF-D715-4E76-A1F3-9F23235CDB2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BE166937-D00D-4AA1-85ED-1C014E99A3D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0445C2B-E346-4E83-8190-BA9FCF50C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89A29AF7-597E-42C2-BE15-608F57D6BAD9}"/>
              </a:ext>
            </a:extLst>
          </p:cNvPr>
          <p:cNvSpPr/>
          <p:nvPr/>
        </p:nvSpPr>
        <p:spPr>
          <a:xfrm>
            <a:off x="1676731" y="1644750"/>
            <a:ext cx="1018629" cy="51127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四角形: 角を丸くする 27">
            <a:extLst>
              <a:ext uri="{FF2B5EF4-FFF2-40B4-BE49-F238E27FC236}">
                <a16:creationId xmlns:a16="http://schemas.microsoft.com/office/drawing/2014/main" id="{72B53755-327E-0340-9D8E-3ECC9402A5A0}"/>
              </a:ext>
            </a:extLst>
          </p:cNvPr>
          <p:cNvSpPr/>
          <p:nvPr/>
        </p:nvSpPr>
        <p:spPr>
          <a:xfrm>
            <a:off x="555023" y="2304122"/>
            <a:ext cx="853648" cy="812692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46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9FECD0DC-CDA5-3E49-B73F-2C3853968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61" y="3395101"/>
            <a:ext cx="3340100" cy="26035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C1FAE43-0A86-BD48-924E-72449C3CD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631" y="1887388"/>
            <a:ext cx="1864246" cy="673100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クリックしたときの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449884" y="2265491"/>
            <a:ext cx="3942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BB500432-1593-4F45-B758-652A8AEA29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B7A10072-6D2B-41CB-83F2-F2E7F2458F5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66B3F86B-27E3-45D7-A221-9DFFA6042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EC7356D1-887D-4E37-858E-1633A9DF31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3413648" y="1887388"/>
            <a:ext cx="57303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8319C052-434D-4B6C-BF9F-28CDE6AB51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3078" y="4716319"/>
            <a:ext cx="1552792" cy="1095528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32E6234-09F7-4424-92F8-58128ACB58C7}"/>
              </a:ext>
            </a:extLst>
          </p:cNvPr>
          <p:cNvSpPr txBox="1"/>
          <p:nvPr/>
        </p:nvSpPr>
        <p:spPr>
          <a:xfrm>
            <a:off x="2178652" y="629545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425C831-A6B9-449E-9DFB-451F23BE130C}"/>
              </a:ext>
            </a:extLst>
          </p:cNvPr>
          <p:cNvSpPr txBox="1"/>
          <p:nvPr/>
        </p:nvSpPr>
        <p:spPr>
          <a:xfrm>
            <a:off x="2178432" y="278304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AE0D2038-22C9-4B15-8253-F44BDB525C4B}"/>
              </a:ext>
            </a:extLst>
          </p:cNvPr>
          <p:cNvCxnSpPr>
            <a:cxnSpLocks/>
          </p:cNvCxnSpPr>
          <p:nvPr/>
        </p:nvCxnSpPr>
        <p:spPr>
          <a:xfrm flipV="1">
            <a:off x="2363453" y="3197858"/>
            <a:ext cx="0" cy="3036924"/>
          </a:xfrm>
          <a:prstGeom prst="straightConnector1">
            <a:avLst/>
          </a:prstGeom>
          <a:ln w="28575">
            <a:solidFill>
              <a:srgbClr val="067F9C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吹き出し: 角を丸めた四角形 59">
            <a:extLst>
              <a:ext uri="{FF2B5EF4-FFF2-40B4-BE49-F238E27FC236}">
                <a16:creationId xmlns:a16="http://schemas.microsoft.com/office/drawing/2014/main" id="{8659D044-AB1F-4C32-BA6F-CCDBB32BBEB7}"/>
              </a:ext>
            </a:extLst>
          </p:cNvPr>
          <p:cNvSpPr/>
          <p:nvPr/>
        </p:nvSpPr>
        <p:spPr>
          <a:xfrm>
            <a:off x="4250725" y="3269384"/>
            <a:ext cx="4199756" cy="1145091"/>
          </a:xfrm>
          <a:prstGeom prst="wedgeRoundRectCallout">
            <a:avLst>
              <a:gd name="adj1" fmla="val 36200"/>
              <a:gd name="adj2" fmla="val 7018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ECEA775-DEDF-406E-94A2-71674583CDE9}"/>
              </a:ext>
            </a:extLst>
          </p:cNvPr>
          <p:cNvSpPr txBox="1"/>
          <p:nvPr/>
        </p:nvSpPr>
        <p:spPr>
          <a:xfrm>
            <a:off x="4398325" y="3323285"/>
            <a:ext cx="4199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にくるまを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うごかす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にはどう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したらいいのかな？</a:t>
            </a:r>
          </a:p>
        </p:txBody>
      </p:sp>
      <p:sp>
        <p:nvSpPr>
          <p:cNvPr id="39" name="タイトル 4">
            <a:extLst>
              <a:ext uri="{FF2B5EF4-FFF2-40B4-BE49-F238E27FC236}">
                <a16:creationId xmlns:a16="http://schemas.microsoft.com/office/drawing/2014/main" id="{FE2728F9-3095-3949-B3FD-E3BAFBB41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ja-JP" altLang="en-US" dirty="0"/>
              <a:t>スプライトのプログラミング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295328F4-4689-2D47-B00E-2498077EE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642" y="1878130"/>
            <a:ext cx="1727200" cy="673100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19FE93B9-D4A2-4A43-A83D-3B8C6EF2E0C2}"/>
              </a:ext>
            </a:extLst>
          </p:cNvPr>
          <p:cNvGrpSpPr/>
          <p:nvPr/>
        </p:nvGrpSpPr>
        <p:grpSpPr>
          <a:xfrm>
            <a:off x="430200" y="1785841"/>
            <a:ext cx="1070325" cy="966371"/>
            <a:chOff x="835671" y="3187483"/>
            <a:chExt cx="1070325" cy="966371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A6C36F47-41C3-F84A-9473-3188C245CE6E}"/>
                </a:ext>
              </a:extLst>
            </p:cNvPr>
            <p:cNvGrpSpPr/>
            <p:nvPr/>
          </p:nvGrpSpPr>
          <p:grpSpPr>
            <a:xfrm>
              <a:off x="867583" y="3288173"/>
              <a:ext cx="1038413" cy="764989"/>
              <a:chOff x="2400196" y="1560514"/>
              <a:chExt cx="1038413" cy="764989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3D0A0041-CED3-4544-9CFE-DB9EEC760AF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E9C21560-B6F5-1A46-995B-72B63627C5F1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28" name="四角形: 角を丸くする 13">
              <a:extLst>
                <a:ext uri="{FF2B5EF4-FFF2-40B4-BE49-F238E27FC236}">
                  <a16:creationId xmlns:a16="http://schemas.microsoft.com/office/drawing/2014/main" id="{C522E0D2-F288-C041-9B26-D30ABADE13A3}"/>
                </a:ext>
              </a:extLst>
            </p:cNvPr>
            <p:cNvSpPr/>
            <p:nvPr/>
          </p:nvSpPr>
          <p:spPr>
            <a:xfrm>
              <a:off x="835671" y="3187483"/>
              <a:ext cx="1019684" cy="96637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531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BB500432-1593-4F45-B758-652A8AEA29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B7A10072-6D2B-41CB-83F2-F2E7F2458F5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66B3F86B-27E3-45D7-A221-9DFFA6042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40017" y="1094634"/>
            <a:ext cx="7744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（スプライト）のばしょは</a:t>
            </a:r>
            <a:r>
              <a:rPr lang="en-US" altLang="ja-JP" sz="2000" b="1" i="0" u="sng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2000" b="1" u="sng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lang="en-US" altLang="ja-JP" sz="2000" b="1" i="0" u="sng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でコントロールするよ！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EDACCEE-E08B-49B5-9450-52CBDF61B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009" y="2160229"/>
            <a:ext cx="5054011" cy="4224003"/>
          </a:xfrm>
          <a:prstGeom prst="rect">
            <a:avLst/>
          </a:prstGeom>
        </p:spPr>
      </p:pic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8612135D-7F57-4DC5-978C-31A8C79995DA}"/>
              </a:ext>
            </a:extLst>
          </p:cNvPr>
          <p:cNvSpPr/>
          <p:nvPr/>
        </p:nvSpPr>
        <p:spPr>
          <a:xfrm>
            <a:off x="1587645" y="5912527"/>
            <a:ext cx="509417" cy="448378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9FD0143F-E537-4B58-995C-33D2DC012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4000" y="2731693"/>
            <a:ext cx="1062095" cy="1692565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76588FB-F369-4AE1-B895-F9DD75DC6DB9}"/>
              </a:ext>
            </a:extLst>
          </p:cNvPr>
          <p:cNvGrpSpPr/>
          <p:nvPr/>
        </p:nvGrpSpPr>
        <p:grpSpPr>
          <a:xfrm>
            <a:off x="3874255" y="2541329"/>
            <a:ext cx="4510264" cy="1109403"/>
            <a:chOff x="4325377" y="2488676"/>
            <a:chExt cx="4283625" cy="1109403"/>
          </a:xfrm>
        </p:grpSpPr>
        <p:sp>
          <p:nvSpPr>
            <p:cNvPr id="45" name="吹き出し: 角を丸めた四角形 44">
              <a:extLst>
                <a:ext uri="{FF2B5EF4-FFF2-40B4-BE49-F238E27FC236}">
                  <a16:creationId xmlns:a16="http://schemas.microsoft.com/office/drawing/2014/main" id="{C01E7781-B55F-461A-90F8-6A08406EE64C}"/>
                </a:ext>
              </a:extLst>
            </p:cNvPr>
            <p:cNvSpPr/>
            <p:nvPr/>
          </p:nvSpPr>
          <p:spPr>
            <a:xfrm>
              <a:off x="4325377" y="2502338"/>
              <a:ext cx="4046266" cy="1095741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7A4067D-1173-473C-8206-28BF2AD3F293}"/>
                </a:ext>
              </a:extLst>
            </p:cNvPr>
            <p:cNvSpPr txBox="1"/>
            <p:nvPr/>
          </p:nvSpPr>
          <p:spPr>
            <a:xfrm>
              <a:off x="4441172" y="2488676"/>
              <a:ext cx="416783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ステージの</a:t>
              </a:r>
              <a:r>
                <a:rPr kumimoji="1" lang="ja-JP" altLang="en-US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どこにスプライトがあるか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かずであらわしたもの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kumimoji="1" lang="ja-JP" altLang="en-US" sz="1600" b="1" u="sng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というよ。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93B19C5-98E3-45CB-8E07-FE433A575B0A}"/>
              </a:ext>
            </a:extLst>
          </p:cNvPr>
          <p:cNvGrpSpPr/>
          <p:nvPr/>
        </p:nvGrpSpPr>
        <p:grpSpPr>
          <a:xfrm>
            <a:off x="4171993" y="5201345"/>
            <a:ext cx="4510264" cy="1131079"/>
            <a:chOff x="5441604" y="4728941"/>
            <a:chExt cx="4510264" cy="1131079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549D928E-10E1-4F65-99CD-5D71DB676305}"/>
                </a:ext>
              </a:extLst>
            </p:cNvPr>
            <p:cNvSpPr txBox="1"/>
            <p:nvPr/>
          </p:nvSpPr>
          <p:spPr>
            <a:xfrm>
              <a:off x="5441604" y="4728941"/>
              <a:ext cx="4510264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をクリックすると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ステージにマスめがあらわれます。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EE9AD12-69F9-406E-A9B2-867E98A30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97931" y="4838428"/>
              <a:ext cx="533400" cy="495300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75464951-26CD-4E7D-AE65-02A09D0E4478}"/>
              </a:ext>
            </a:extLst>
          </p:cNvPr>
          <p:cNvCxnSpPr>
            <a:cxnSpLocks/>
            <a:stCxn id="10" idx="1"/>
            <a:endCxn id="43" idx="3"/>
          </p:cNvCxnSpPr>
          <p:nvPr/>
        </p:nvCxnSpPr>
        <p:spPr>
          <a:xfrm flipH="1">
            <a:off x="2097062" y="5558482"/>
            <a:ext cx="2131258" cy="5782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タイトル 4">
            <a:extLst>
              <a:ext uri="{FF2B5EF4-FFF2-40B4-BE49-F238E27FC236}">
                <a16:creationId xmlns:a16="http://schemas.microsoft.com/office/drawing/2014/main" id="{7D925DEE-D545-134E-AE8C-A56C516A8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ja-JP" altLang="en-US" dirty="0"/>
              <a:t>スプライトのプログラミング</a:t>
            </a:r>
          </a:p>
        </p:txBody>
      </p:sp>
    </p:spTree>
    <p:extLst>
      <p:ext uri="{BB962C8B-B14F-4D97-AF65-F5344CB8AC3E}">
        <p14:creationId xmlns:p14="http://schemas.microsoft.com/office/powerpoint/2010/main" val="3512486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ざひょうについて</a:t>
            </a:r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F16ADBC-3176-4C55-BAAC-06E776BCA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28" y="1028826"/>
            <a:ext cx="7377344" cy="5535988"/>
          </a:xfrm>
          <a:prstGeom prst="rect">
            <a:avLst/>
          </a:prstGeom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0B5F8AEA-EFFB-4AB6-8381-E12C91F53C66}"/>
              </a:ext>
            </a:extLst>
          </p:cNvPr>
          <p:cNvCxnSpPr>
            <a:cxnSpLocks/>
            <a:stCxn id="7" idx="1"/>
            <a:endCxn id="7" idx="3"/>
          </p:cNvCxnSpPr>
          <p:nvPr/>
        </p:nvCxnSpPr>
        <p:spPr>
          <a:xfrm>
            <a:off x="883328" y="3796820"/>
            <a:ext cx="737734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3EF9751-BF66-4F92-8C45-0A47BC534EC8}"/>
              </a:ext>
            </a:extLst>
          </p:cNvPr>
          <p:cNvSpPr txBox="1"/>
          <p:nvPr/>
        </p:nvSpPr>
        <p:spPr>
          <a:xfrm>
            <a:off x="6697387" y="2455684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70AD6A7-EE79-4688-9CDB-8F9380E228D4}"/>
              </a:ext>
            </a:extLst>
          </p:cNvPr>
          <p:cNvGrpSpPr/>
          <p:nvPr/>
        </p:nvGrpSpPr>
        <p:grpSpPr>
          <a:xfrm>
            <a:off x="2721002" y="4351738"/>
            <a:ext cx="4594198" cy="1159944"/>
            <a:chOff x="1127456" y="1954767"/>
            <a:chExt cx="3701996" cy="1159944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E3E87B7-E471-423C-9699-BC61E303DA7A}"/>
                </a:ext>
              </a:extLst>
            </p:cNvPr>
            <p:cNvSpPr txBox="1"/>
            <p:nvPr/>
          </p:nvSpPr>
          <p:spPr>
            <a:xfrm>
              <a:off x="1127456" y="1983632"/>
              <a:ext cx="3701996" cy="11310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よこほうこう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じく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いいます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0C58BBA9-4EB0-4A27-95D3-B5CA44CE744B}"/>
                </a:ext>
              </a:extLst>
            </p:cNvPr>
            <p:cNvSpPr txBox="1"/>
            <p:nvPr/>
          </p:nvSpPr>
          <p:spPr>
            <a:xfrm>
              <a:off x="2614854" y="2072570"/>
              <a:ext cx="10790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エックス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F0FB292-23DB-4278-9438-638155015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6823" y="1954767"/>
              <a:ext cx="565549" cy="6059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2659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F16ADBC-3176-4C55-BAAC-06E776BCA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28" y="1028826"/>
            <a:ext cx="7377344" cy="5535988"/>
          </a:xfrm>
          <a:prstGeom prst="rect">
            <a:avLst/>
          </a:prstGeom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0B5F8AEA-EFFB-4AB6-8381-E12C91F53C66}"/>
              </a:ext>
            </a:extLst>
          </p:cNvPr>
          <p:cNvCxnSpPr>
            <a:cxnSpLocks/>
            <a:stCxn id="7" idx="2"/>
            <a:endCxn id="7" idx="0"/>
          </p:cNvCxnSpPr>
          <p:nvPr/>
        </p:nvCxnSpPr>
        <p:spPr>
          <a:xfrm flipV="1">
            <a:off x="4572000" y="1028826"/>
            <a:ext cx="0" cy="5535988"/>
          </a:xfrm>
          <a:prstGeom prst="straightConnector1">
            <a:avLst/>
          </a:prstGeom>
          <a:ln w="571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3EF9751-BF66-4F92-8C45-0A47BC534EC8}"/>
              </a:ext>
            </a:extLst>
          </p:cNvPr>
          <p:cNvSpPr txBox="1"/>
          <p:nvPr/>
        </p:nvSpPr>
        <p:spPr>
          <a:xfrm>
            <a:off x="3229729" y="1220720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70AD6A7-EE79-4688-9CDB-8F9380E228D4}"/>
              </a:ext>
            </a:extLst>
          </p:cNvPr>
          <p:cNvGrpSpPr/>
          <p:nvPr/>
        </p:nvGrpSpPr>
        <p:grpSpPr>
          <a:xfrm>
            <a:off x="4768687" y="2269056"/>
            <a:ext cx="4165245" cy="1159944"/>
            <a:chOff x="1127456" y="1954767"/>
            <a:chExt cx="3701996" cy="1159944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E3E87B7-E471-423C-9699-BC61E303DA7A}"/>
                </a:ext>
              </a:extLst>
            </p:cNvPr>
            <p:cNvSpPr txBox="1"/>
            <p:nvPr/>
          </p:nvSpPr>
          <p:spPr>
            <a:xfrm>
              <a:off x="1127456" y="1983632"/>
              <a:ext cx="3701996" cy="11310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たてほうこうを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じく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     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いいます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0C58BBA9-4EB0-4A27-95D3-B5CA44CE744B}"/>
                </a:ext>
              </a:extLst>
            </p:cNvPr>
            <p:cNvSpPr txBox="1"/>
            <p:nvPr/>
          </p:nvSpPr>
          <p:spPr>
            <a:xfrm>
              <a:off x="2947782" y="2036222"/>
              <a:ext cx="8590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ワイ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F0FB292-23DB-4278-9438-638155015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6823" y="1954767"/>
              <a:ext cx="565549" cy="605946"/>
            </a:xfrm>
            <a:prstGeom prst="rect">
              <a:avLst/>
            </a:prstGeom>
          </p:spPr>
        </p:pic>
      </p:grpSp>
      <p:sp>
        <p:nvSpPr>
          <p:cNvPr id="15" name="タイトル 4">
            <a:extLst>
              <a:ext uri="{FF2B5EF4-FFF2-40B4-BE49-F238E27FC236}">
                <a16:creationId xmlns:a16="http://schemas.microsoft.com/office/drawing/2014/main" id="{F6F82A36-0169-2745-ABEE-97CB08F7F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ざひょうについて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62224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3718BB-FDF1-41A7-9018-40F7CDFE2AF9}"/>
              </a:ext>
            </a:extLst>
          </p:cNvPr>
          <p:cNvGrpSpPr/>
          <p:nvPr/>
        </p:nvGrpSpPr>
        <p:grpSpPr>
          <a:xfrm>
            <a:off x="826502" y="960832"/>
            <a:ext cx="7490996" cy="5671976"/>
            <a:chOff x="826502" y="960832"/>
            <a:chExt cx="7490996" cy="567197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F16ADBC-3176-4C55-BAAC-06E776BCA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328" y="1028826"/>
              <a:ext cx="7377344" cy="5535988"/>
            </a:xfrm>
            <a:prstGeom prst="rect">
              <a:avLst/>
            </a:prstGeom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775576A9-A7AB-44D9-9326-AC6EC304ED45}"/>
                </a:ext>
              </a:extLst>
            </p:cNvPr>
            <p:cNvSpPr/>
            <p:nvPr/>
          </p:nvSpPr>
          <p:spPr>
            <a:xfrm>
              <a:off x="4498422" y="3716923"/>
              <a:ext cx="135988" cy="13598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BBF456DF-7270-4CBE-AB9D-2853B96EB3D3}"/>
                </a:ext>
              </a:extLst>
            </p:cNvPr>
            <p:cNvSpPr/>
            <p:nvPr/>
          </p:nvSpPr>
          <p:spPr>
            <a:xfrm>
              <a:off x="8181510" y="3728826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0719B566-F3DC-40EC-B5BF-6D3746A3394D}"/>
                </a:ext>
              </a:extLst>
            </p:cNvPr>
            <p:cNvSpPr/>
            <p:nvPr/>
          </p:nvSpPr>
          <p:spPr>
            <a:xfrm>
              <a:off x="4498422" y="960832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8D482070-E55F-45E0-8DF5-0DDBBAD0B772}"/>
                </a:ext>
              </a:extLst>
            </p:cNvPr>
            <p:cNvSpPr/>
            <p:nvPr/>
          </p:nvSpPr>
          <p:spPr>
            <a:xfrm>
              <a:off x="82650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328A2589-C67B-405D-A8E1-1B8F2E7A1173}"/>
                </a:ext>
              </a:extLst>
            </p:cNvPr>
            <p:cNvSpPr/>
            <p:nvPr/>
          </p:nvSpPr>
          <p:spPr>
            <a:xfrm>
              <a:off x="4498422" y="6496820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DE777823-EA96-4422-B2D1-93086B2EE13A}"/>
              </a:ext>
            </a:extLst>
          </p:cNvPr>
          <p:cNvSpPr/>
          <p:nvPr/>
        </p:nvSpPr>
        <p:spPr>
          <a:xfrm>
            <a:off x="1384034" y="1673901"/>
            <a:ext cx="3250376" cy="1713142"/>
          </a:xfrm>
          <a:prstGeom prst="wedgeRoundRectCallout">
            <a:avLst>
              <a:gd name="adj1" fmla="val 42815"/>
              <a:gd name="adj2" fmla="val 6854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932267E-14B6-433E-81D9-B194EBF592A6}"/>
              </a:ext>
            </a:extLst>
          </p:cNvPr>
          <p:cNvSpPr txBox="1"/>
          <p:nvPr/>
        </p:nvSpPr>
        <p:spPr>
          <a:xfrm>
            <a:off x="1346996" y="1960288"/>
            <a:ext cx="3371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ステージのまんなかのざひょうは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endParaRPr kumimoji="1" lang="ja-JP" altLang="en-US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A92539A-A913-41F1-9D46-CA34B287BA74}"/>
              </a:ext>
            </a:extLst>
          </p:cNvPr>
          <p:cNvSpPr txBox="1"/>
          <p:nvPr/>
        </p:nvSpPr>
        <p:spPr>
          <a:xfrm>
            <a:off x="3680126" y="3796820"/>
            <a:ext cx="17837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タイトル 4">
            <a:extLst>
              <a:ext uri="{FF2B5EF4-FFF2-40B4-BE49-F238E27FC236}">
                <a16:creationId xmlns:a16="http://schemas.microsoft.com/office/drawing/2014/main" id="{A10F9069-E892-0A4A-B326-0BD40EFA1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ざひょうについて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1FB0406-E682-3C4F-8B8D-9E5942D3FB66}"/>
              </a:ext>
            </a:extLst>
          </p:cNvPr>
          <p:cNvSpPr txBox="1"/>
          <p:nvPr/>
        </p:nvSpPr>
        <p:spPr>
          <a:xfrm>
            <a:off x="2713632" y="2468119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ワイ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E46928C-BA32-3E44-99FD-4B50B4BAB610}"/>
              </a:ext>
            </a:extLst>
          </p:cNvPr>
          <p:cNvSpPr txBox="1"/>
          <p:nvPr/>
        </p:nvSpPr>
        <p:spPr>
          <a:xfrm>
            <a:off x="1276101" y="2434761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エックス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4778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3718BB-FDF1-41A7-9018-40F7CDFE2AF9}"/>
              </a:ext>
            </a:extLst>
          </p:cNvPr>
          <p:cNvGrpSpPr/>
          <p:nvPr/>
        </p:nvGrpSpPr>
        <p:grpSpPr>
          <a:xfrm>
            <a:off x="826502" y="960832"/>
            <a:ext cx="7490996" cy="5671976"/>
            <a:chOff x="826502" y="960832"/>
            <a:chExt cx="7490996" cy="567197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F16ADBC-3176-4C55-BAAC-06E776BCA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328" y="1028826"/>
              <a:ext cx="7377344" cy="5535988"/>
            </a:xfrm>
            <a:prstGeom prst="rect">
              <a:avLst/>
            </a:prstGeom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775576A9-A7AB-44D9-9326-AC6EC304ED45}"/>
                </a:ext>
              </a:extLst>
            </p:cNvPr>
            <p:cNvSpPr/>
            <p:nvPr/>
          </p:nvSpPr>
          <p:spPr>
            <a:xfrm>
              <a:off x="449842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BBF456DF-7270-4CBE-AB9D-2853B96EB3D3}"/>
                </a:ext>
              </a:extLst>
            </p:cNvPr>
            <p:cNvSpPr/>
            <p:nvPr/>
          </p:nvSpPr>
          <p:spPr>
            <a:xfrm>
              <a:off x="8181510" y="3728826"/>
              <a:ext cx="135988" cy="13598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0719B566-F3DC-40EC-B5BF-6D3746A3394D}"/>
                </a:ext>
              </a:extLst>
            </p:cNvPr>
            <p:cNvSpPr/>
            <p:nvPr/>
          </p:nvSpPr>
          <p:spPr>
            <a:xfrm>
              <a:off x="4498422" y="960832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8D482070-E55F-45E0-8DF5-0DDBBAD0B772}"/>
                </a:ext>
              </a:extLst>
            </p:cNvPr>
            <p:cNvSpPr/>
            <p:nvPr/>
          </p:nvSpPr>
          <p:spPr>
            <a:xfrm>
              <a:off x="82650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328A2589-C67B-405D-A8E1-1B8F2E7A1173}"/>
                </a:ext>
              </a:extLst>
            </p:cNvPr>
            <p:cNvSpPr/>
            <p:nvPr/>
          </p:nvSpPr>
          <p:spPr>
            <a:xfrm>
              <a:off x="4498422" y="6496820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DE777823-EA96-4422-B2D1-93086B2EE13A}"/>
              </a:ext>
            </a:extLst>
          </p:cNvPr>
          <p:cNvSpPr/>
          <p:nvPr/>
        </p:nvSpPr>
        <p:spPr>
          <a:xfrm>
            <a:off x="4164227" y="1955491"/>
            <a:ext cx="3819209" cy="1387164"/>
          </a:xfrm>
          <a:prstGeom prst="wedgeRoundRectCallout">
            <a:avLst>
              <a:gd name="adj1" fmla="val 55741"/>
              <a:gd name="adj2" fmla="val 7575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932267E-14B6-433E-81D9-B194EBF592A6}"/>
              </a:ext>
            </a:extLst>
          </p:cNvPr>
          <p:cNvSpPr txBox="1"/>
          <p:nvPr/>
        </p:nvSpPr>
        <p:spPr>
          <a:xfrm>
            <a:off x="4332270" y="2159416"/>
            <a:ext cx="339453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ステージの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ばんみぎのざひょうは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240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endParaRPr kumimoji="1" lang="ja-JP" altLang="en-US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17335A7-5504-48E9-BD6B-32CECF2F2C70}"/>
              </a:ext>
            </a:extLst>
          </p:cNvPr>
          <p:cNvSpPr txBox="1"/>
          <p:nvPr/>
        </p:nvSpPr>
        <p:spPr>
          <a:xfrm>
            <a:off x="6471822" y="3871424"/>
            <a:ext cx="19273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X:240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E09E00B-0029-2F40-ABBB-940F795A5C10}"/>
              </a:ext>
            </a:extLst>
          </p:cNvPr>
          <p:cNvSpPr txBox="1"/>
          <p:nvPr/>
        </p:nvSpPr>
        <p:spPr>
          <a:xfrm>
            <a:off x="5790531" y="2686317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ワイ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BF56607-7FDC-744F-BFFA-2F0BDCDE473F}"/>
              </a:ext>
            </a:extLst>
          </p:cNvPr>
          <p:cNvSpPr txBox="1"/>
          <p:nvPr/>
        </p:nvSpPr>
        <p:spPr>
          <a:xfrm>
            <a:off x="4193808" y="2649073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エックス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タイトル 4">
            <a:extLst>
              <a:ext uri="{FF2B5EF4-FFF2-40B4-BE49-F238E27FC236}">
                <a16:creationId xmlns:a16="http://schemas.microsoft.com/office/drawing/2014/main" id="{400F2E0B-66C2-534D-8871-AED56532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ざひょうについて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52878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3718BB-FDF1-41A7-9018-40F7CDFE2AF9}"/>
              </a:ext>
            </a:extLst>
          </p:cNvPr>
          <p:cNvGrpSpPr/>
          <p:nvPr/>
        </p:nvGrpSpPr>
        <p:grpSpPr>
          <a:xfrm>
            <a:off x="826502" y="960832"/>
            <a:ext cx="7490996" cy="5671976"/>
            <a:chOff x="826502" y="960832"/>
            <a:chExt cx="7490996" cy="567197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F16ADBC-3176-4C55-BAAC-06E776BCA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328" y="1028826"/>
              <a:ext cx="7377344" cy="5535988"/>
            </a:xfrm>
            <a:prstGeom prst="rect">
              <a:avLst/>
            </a:prstGeom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775576A9-A7AB-44D9-9326-AC6EC304ED45}"/>
                </a:ext>
              </a:extLst>
            </p:cNvPr>
            <p:cNvSpPr/>
            <p:nvPr/>
          </p:nvSpPr>
          <p:spPr>
            <a:xfrm>
              <a:off x="449842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BBF456DF-7270-4CBE-AB9D-2853B96EB3D3}"/>
                </a:ext>
              </a:extLst>
            </p:cNvPr>
            <p:cNvSpPr/>
            <p:nvPr/>
          </p:nvSpPr>
          <p:spPr>
            <a:xfrm>
              <a:off x="8181510" y="3728826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0719B566-F3DC-40EC-B5BF-6D3746A3394D}"/>
                </a:ext>
              </a:extLst>
            </p:cNvPr>
            <p:cNvSpPr/>
            <p:nvPr/>
          </p:nvSpPr>
          <p:spPr>
            <a:xfrm>
              <a:off x="4498422" y="960832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8D482070-E55F-45E0-8DF5-0DDBBAD0B772}"/>
                </a:ext>
              </a:extLst>
            </p:cNvPr>
            <p:cNvSpPr/>
            <p:nvPr/>
          </p:nvSpPr>
          <p:spPr>
            <a:xfrm>
              <a:off x="826502" y="3716923"/>
              <a:ext cx="135988" cy="13598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328A2589-C67B-405D-A8E1-1B8F2E7A1173}"/>
                </a:ext>
              </a:extLst>
            </p:cNvPr>
            <p:cNvSpPr/>
            <p:nvPr/>
          </p:nvSpPr>
          <p:spPr>
            <a:xfrm>
              <a:off x="4498422" y="6496820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DE777823-EA96-4422-B2D1-93086B2EE13A}"/>
              </a:ext>
            </a:extLst>
          </p:cNvPr>
          <p:cNvSpPr/>
          <p:nvPr/>
        </p:nvSpPr>
        <p:spPr>
          <a:xfrm>
            <a:off x="1127456" y="2041836"/>
            <a:ext cx="3716393" cy="1387164"/>
          </a:xfrm>
          <a:prstGeom prst="wedgeRoundRectCallout">
            <a:avLst>
              <a:gd name="adj1" fmla="val -55076"/>
              <a:gd name="adj2" fmla="val 7511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932267E-14B6-433E-81D9-B194EBF592A6}"/>
              </a:ext>
            </a:extLst>
          </p:cNvPr>
          <p:cNvSpPr txBox="1"/>
          <p:nvPr/>
        </p:nvSpPr>
        <p:spPr>
          <a:xfrm>
            <a:off x="1180485" y="2151837"/>
            <a:ext cx="3663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ステージの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ばんひだりのざひょうは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-240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endParaRPr kumimoji="1" lang="ja-JP" altLang="en-US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2159D37-BD48-443F-80D3-94EE715B75A1}"/>
              </a:ext>
            </a:extLst>
          </p:cNvPr>
          <p:cNvSpPr txBox="1"/>
          <p:nvPr/>
        </p:nvSpPr>
        <p:spPr>
          <a:xfrm>
            <a:off x="662166" y="3864929"/>
            <a:ext cx="19273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X:-240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タイトル 7">
            <a:extLst>
              <a:ext uri="{FF2B5EF4-FFF2-40B4-BE49-F238E27FC236}">
                <a16:creationId xmlns:a16="http://schemas.microsoft.com/office/drawing/2014/main" id="{15A75760-EB30-2743-85EE-9E25D8CEA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ざひょうについて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35E1F6-0994-7B47-B316-FA4F4B2F8380}"/>
              </a:ext>
            </a:extLst>
          </p:cNvPr>
          <p:cNvSpPr txBox="1"/>
          <p:nvPr/>
        </p:nvSpPr>
        <p:spPr>
          <a:xfrm>
            <a:off x="2888896" y="2616728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ワイ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EB273AB-3213-4D4E-9A47-591BCC3ACBF4}"/>
              </a:ext>
            </a:extLst>
          </p:cNvPr>
          <p:cNvSpPr txBox="1"/>
          <p:nvPr/>
        </p:nvSpPr>
        <p:spPr>
          <a:xfrm>
            <a:off x="1180485" y="2612002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エックス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D778BF9-5D39-6844-907D-166065C93913}"/>
              </a:ext>
            </a:extLst>
          </p:cNvPr>
          <p:cNvSpPr txBox="1"/>
          <p:nvPr/>
        </p:nvSpPr>
        <p:spPr>
          <a:xfrm>
            <a:off x="2131353" y="2628746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マイナス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吹き出し: 角を丸めた四角形 43">
            <a:extLst>
              <a:ext uri="{FF2B5EF4-FFF2-40B4-BE49-F238E27FC236}">
                <a16:creationId xmlns:a16="http://schemas.microsoft.com/office/drawing/2014/main" id="{64EA77C1-4512-5143-BA27-A6ED22E97A78}"/>
              </a:ext>
            </a:extLst>
          </p:cNvPr>
          <p:cNvSpPr/>
          <p:nvPr/>
        </p:nvSpPr>
        <p:spPr>
          <a:xfrm>
            <a:off x="1794503" y="4908290"/>
            <a:ext cx="5679813" cy="920883"/>
          </a:xfrm>
          <a:prstGeom prst="wedgeRoundRectCallout">
            <a:avLst>
              <a:gd name="adj1" fmla="val -54318"/>
              <a:gd name="adj2" fmla="val -1974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EE57320-0493-1842-9192-5258D04DDC67}"/>
              </a:ext>
            </a:extLst>
          </p:cNvPr>
          <p:cNvSpPr txBox="1"/>
          <p:nvPr/>
        </p:nvSpPr>
        <p:spPr>
          <a:xfrm>
            <a:off x="2360605" y="5071655"/>
            <a:ext cx="4213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-240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」の「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」は「マイナス」とよむよ。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19645405-BF91-AA4F-8CE4-572E4CE25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58" y="4686097"/>
            <a:ext cx="1094338" cy="18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799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3718BB-FDF1-41A7-9018-40F7CDFE2AF9}"/>
              </a:ext>
            </a:extLst>
          </p:cNvPr>
          <p:cNvGrpSpPr/>
          <p:nvPr/>
        </p:nvGrpSpPr>
        <p:grpSpPr>
          <a:xfrm>
            <a:off x="826502" y="960832"/>
            <a:ext cx="7490996" cy="5671976"/>
            <a:chOff x="826502" y="960832"/>
            <a:chExt cx="7490996" cy="567197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F16ADBC-3176-4C55-BAAC-06E776BCA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328" y="1028826"/>
              <a:ext cx="7377344" cy="5535988"/>
            </a:xfrm>
            <a:prstGeom prst="rect">
              <a:avLst/>
            </a:prstGeom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775576A9-A7AB-44D9-9326-AC6EC304ED45}"/>
                </a:ext>
              </a:extLst>
            </p:cNvPr>
            <p:cNvSpPr/>
            <p:nvPr/>
          </p:nvSpPr>
          <p:spPr>
            <a:xfrm>
              <a:off x="449842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BBF456DF-7270-4CBE-AB9D-2853B96EB3D3}"/>
                </a:ext>
              </a:extLst>
            </p:cNvPr>
            <p:cNvSpPr/>
            <p:nvPr/>
          </p:nvSpPr>
          <p:spPr>
            <a:xfrm>
              <a:off x="8181510" y="3728826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0719B566-F3DC-40EC-B5BF-6D3746A3394D}"/>
                </a:ext>
              </a:extLst>
            </p:cNvPr>
            <p:cNvSpPr/>
            <p:nvPr/>
          </p:nvSpPr>
          <p:spPr>
            <a:xfrm>
              <a:off x="4498422" y="960832"/>
              <a:ext cx="135988" cy="13598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8D482070-E55F-45E0-8DF5-0DDBBAD0B772}"/>
                </a:ext>
              </a:extLst>
            </p:cNvPr>
            <p:cNvSpPr/>
            <p:nvPr/>
          </p:nvSpPr>
          <p:spPr>
            <a:xfrm>
              <a:off x="82650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328A2589-C67B-405D-A8E1-1B8F2E7A1173}"/>
                </a:ext>
              </a:extLst>
            </p:cNvPr>
            <p:cNvSpPr/>
            <p:nvPr/>
          </p:nvSpPr>
          <p:spPr>
            <a:xfrm>
              <a:off x="4498422" y="6496820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DE777823-EA96-4422-B2D1-93086B2EE13A}"/>
              </a:ext>
            </a:extLst>
          </p:cNvPr>
          <p:cNvSpPr/>
          <p:nvPr/>
        </p:nvSpPr>
        <p:spPr>
          <a:xfrm>
            <a:off x="5257464" y="1220720"/>
            <a:ext cx="3389234" cy="1337130"/>
          </a:xfrm>
          <a:prstGeom prst="wedgeRoundRectCallout">
            <a:avLst>
              <a:gd name="adj1" fmla="val -71470"/>
              <a:gd name="adj2" fmla="val -5992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932267E-14B6-433E-81D9-B194EBF592A6}"/>
              </a:ext>
            </a:extLst>
          </p:cNvPr>
          <p:cNvSpPr txBox="1"/>
          <p:nvPr/>
        </p:nvSpPr>
        <p:spPr>
          <a:xfrm>
            <a:off x="5310492" y="1330721"/>
            <a:ext cx="3389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ステージの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ばんうえのざひょうは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180</a:t>
            </a:r>
            <a:endParaRPr kumimoji="1" lang="ja-JP" altLang="en-US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442BD62-A222-4B2D-91EF-C52594E1BA8B}"/>
              </a:ext>
            </a:extLst>
          </p:cNvPr>
          <p:cNvSpPr txBox="1"/>
          <p:nvPr/>
        </p:nvSpPr>
        <p:spPr>
          <a:xfrm>
            <a:off x="2687032" y="826087"/>
            <a:ext cx="19273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Y:180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タイトル 7">
            <a:extLst>
              <a:ext uri="{FF2B5EF4-FFF2-40B4-BE49-F238E27FC236}">
                <a16:creationId xmlns:a16="http://schemas.microsoft.com/office/drawing/2014/main" id="{171A5A01-25E7-2641-8970-FBC46BC54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ざひょうについて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8E753EA-98DD-7B4A-892D-FC45BBF5B912}"/>
              </a:ext>
            </a:extLst>
          </p:cNvPr>
          <p:cNvSpPr txBox="1"/>
          <p:nvPr/>
        </p:nvSpPr>
        <p:spPr>
          <a:xfrm>
            <a:off x="6568308" y="1825895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ワイ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F2BEE74-BC85-6C46-86B3-95CDF54A7364}"/>
              </a:ext>
            </a:extLst>
          </p:cNvPr>
          <p:cNvSpPr txBox="1"/>
          <p:nvPr/>
        </p:nvSpPr>
        <p:spPr>
          <a:xfrm>
            <a:off x="5144102" y="1821169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エックス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3453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3718BB-FDF1-41A7-9018-40F7CDFE2AF9}"/>
              </a:ext>
            </a:extLst>
          </p:cNvPr>
          <p:cNvGrpSpPr/>
          <p:nvPr/>
        </p:nvGrpSpPr>
        <p:grpSpPr>
          <a:xfrm>
            <a:off x="826502" y="960832"/>
            <a:ext cx="7490996" cy="5671976"/>
            <a:chOff x="826502" y="960832"/>
            <a:chExt cx="7490996" cy="567197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F16ADBC-3176-4C55-BAAC-06E776BCA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328" y="1028826"/>
              <a:ext cx="7377344" cy="5535988"/>
            </a:xfrm>
            <a:prstGeom prst="rect">
              <a:avLst/>
            </a:prstGeom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775576A9-A7AB-44D9-9326-AC6EC304ED45}"/>
                </a:ext>
              </a:extLst>
            </p:cNvPr>
            <p:cNvSpPr/>
            <p:nvPr/>
          </p:nvSpPr>
          <p:spPr>
            <a:xfrm>
              <a:off x="449842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BBF456DF-7270-4CBE-AB9D-2853B96EB3D3}"/>
                </a:ext>
              </a:extLst>
            </p:cNvPr>
            <p:cNvSpPr/>
            <p:nvPr/>
          </p:nvSpPr>
          <p:spPr>
            <a:xfrm>
              <a:off x="8181510" y="3728826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0719B566-F3DC-40EC-B5BF-6D3746A3394D}"/>
                </a:ext>
              </a:extLst>
            </p:cNvPr>
            <p:cNvSpPr/>
            <p:nvPr/>
          </p:nvSpPr>
          <p:spPr>
            <a:xfrm>
              <a:off x="4498422" y="960832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8D482070-E55F-45E0-8DF5-0DDBBAD0B772}"/>
                </a:ext>
              </a:extLst>
            </p:cNvPr>
            <p:cNvSpPr/>
            <p:nvPr/>
          </p:nvSpPr>
          <p:spPr>
            <a:xfrm>
              <a:off x="82650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328A2589-C67B-405D-A8E1-1B8F2E7A1173}"/>
                </a:ext>
              </a:extLst>
            </p:cNvPr>
            <p:cNvSpPr/>
            <p:nvPr/>
          </p:nvSpPr>
          <p:spPr>
            <a:xfrm>
              <a:off x="4498422" y="6496820"/>
              <a:ext cx="135988" cy="13598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DE777823-EA96-4422-B2D1-93086B2EE13A}"/>
              </a:ext>
            </a:extLst>
          </p:cNvPr>
          <p:cNvSpPr/>
          <p:nvPr/>
        </p:nvSpPr>
        <p:spPr>
          <a:xfrm>
            <a:off x="826503" y="4518065"/>
            <a:ext cx="3431078" cy="1387164"/>
          </a:xfrm>
          <a:prstGeom prst="wedgeRoundRectCallout">
            <a:avLst>
              <a:gd name="adj1" fmla="val 59082"/>
              <a:gd name="adj2" fmla="val 9367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932267E-14B6-433E-81D9-B194EBF592A6}"/>
              </a:ext>
            </a:extLst>
          </p:cNvPr>
          <p:cNvSpPr txBox="1"/>
          <p:nvPr/>
        </p:nvSpPr>
        <p:spPr>
          <a:xfrm>
            <a:off x="769678" y="4628066"/>
            <a:ext cx="3434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ステージの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ばんしたのざひょうは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ざひょう：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-180</a:t>
            </a:r>
            <a:endParaRPr kumimoji="1" lang="ja-JP" altLang="en-US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9966BF8-8ECC-42AE-9573-857158340C02}"/>
              </a:ext>
            </a:extLst>
          </p:cNvPr>
          <p:cNvSpPr txBox="1"/>
          <p:nvPr/>
        </p:nvSpPr>
        <p:spPr>
          <a:xfrm>
            <a:off x="4542465" y="6006914"/>
            <a:ext cx="19273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Y:-180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タイトル 7">
            <a:extLst>
              <a:ext uri="{FF2B5EF4-FFF2-40B4-BE49-F238E27FC236}">
                <a16:creationId xmlns:a16="http://schemas.microsoft.com/office/drawing/2014/main" id="{34C97C5C-5E57-0743-BFC6-2ED19AA53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ざひょうについて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B32B34-DB18-DD4C-8702-7D9FE5BFA558}"/>
              </a:ext>
            </a:extLst>
          </p:cNvPr>
          <p:cNvSpPr txBox="1"/>
          <p:nvPr/>
        </p:nvSpPr>
        <p:spPr>
          <a:xfrm>
            <a:off x="2044508" y="5095709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ワイ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68BE2D2-4C0A-EA4F-A07B-1DCB3CD6ECD6}"/>
              </a:ext>
            </a:extLst>
          </p:cNvPr>
          <p:cNvSpPr txBox="1"/>
          <p:nvPr/>
        </p:nvSpPr>
        <p:spPr>
          <a:xfrm>
            <a:off x="645016" y="5095709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エックス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1A4A300-1000-1F46-9A1A-8056E92D0D0D}"/>
              </a:ext>
            </a:extLst>
          </p:cNvPr>
          <p:cNvSpPr txBox="1"/>
          <p:nvPr/>
        </p:nvSpPr>
        <p:spPr>
          <a:xfrm>
            <a:off x="3238056" y="5135897"/>
            <a:ext cx="966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マイナス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6895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15B0B2A6-EBD6-7D40-A067-EC65D3F9C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852" y="5000181"/>
            <a:ext cx="2343734" cy="18284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9E1CC33-1722-424B-B4BB-A5A61312C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04" y="4484423"/>
            <a:ext cx="3286088" cy="234240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ja-JP" altLang="en-US" dirty="0"/>
              <a:t>スプライトのプログラミング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BB500432-1593-4F45-B758-652A8AEA29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B7A10072-6D2B-41CB-83F2-F2E7F2458F5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66B3F86B-27E3-45D7-A221-9DFFA6042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0EDACCEE-E08B-49B5-9450-52CBDF61BDE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1620"/>
          <a:stretch/>
        </p:blipFill>
        <p:spPr>
          <a:xfrm>
            <a:off x="688436" y="1562190"/>
            <a:ext cx="3672416" cy="271265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28E0BEE-F1E8-4DF2-A058-4C378AF024C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1550"/>
          <a:stretch/>
        </p:blipFill>
        <p:spPr>
          <a:xfrm>
            <a:off x="4676644" y="1552791"/>
            <a:ext cx="3663750" cy="2731453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483A8DC-5B84-486F-AD39-9CE90E780053}"/>
              </a:ext>
            </a:extLst>
          </p:cNvPr>
          <p:cNvSpPr txBox="1"/>
          <p:nvPr/>
        </p:nvSpPr>
        <p:spPr>
          <a:xfrm>
            <a:off x="745184" y="1028826"/>
            <a:ext cx="602675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ステージでくるまを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のばしょ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ばんした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までうごかす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矢印: 右 59">
            <a:extLst>
              <a:ext uri="{FF2B5EF4-FFF2-40B4-BE49-F238E27FC236}">
                <a16:creationId xmlns:a16="http://schemas.microsoft.com/office/drawing/2014/main" id="{8C8A92FE-AB6F-4AB4-B8DA-97C1CAF92E34}"/>
              </a:ext>
            </a:extLst>
          </p:cNvPr>
          <p:cNvSpPr/>
          <p:nvPr/>
        </p:nvSpPr>
        <p:spPr>
          <a:xfrm>
            <a:off x="4202909" y="263653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D5B5C8A3-935C-41A1-9F4D-080B51176529}"/>
              </a:ext>
            </a:extLst>
          </p:cNvPr>
          <p:cNvSpPr txBox="1"/>
          <p:nvPr/>
        </p:nvSpPr>
        <p:spPr>
          <a:xfrm>
            <a:off x="4126327" y="4418892"/>
            <a:ext cx="529121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の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ブロックのあたいが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わります。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766518AA-A1B3-43CC-849E-A310928D4B03}"/>
              </a:ext>
            </a:extLst>
          </p:cNvPr>
          <p:cNvSpPr/>
          <p:nvPr/>
        </p:nvSpPr>
        <p:spPr>
          <a:xfrm>
            <a:off x="1259369" y="6459067"/>
            <a:ext cx="2530550" cy="367760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56633E27-D1D0-4221-83F9-B13E0EC3274C}"/>
              </a:ext>
            </a:extLst>
          </p:cNvPr>
          <p:cNvSpPr/>
          <p:nvPr/>
        </p:nvSpPr>
        <p:spPr>
          <a:xfrm>
            <a:off x="5275485" y="5881990"/>
            <a:ext cx="1328671" cy="476865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C5506D3-FE08-4480-8E63-57539286D249}"/>
              </a:ext>
            </a:extLst>
          </p:cNvPr>
          <p:cNvSpPr txBox="1"/>
          <p:nvPr/>
        </p:nvSpPr>
        <p:spPr>
          <a:xfrm>
            <a:off x="6872764" y="5090086"/>
            <a:ext cx="234373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スプライトタブでも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かくにんできます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9A790F5-15E9-3C49-BF95-B80CC9D90F91}"/>
              </a:ext>
            </a:extLst>
          </p:cNvPr>
          <p:cNvGrpSpPr/>
          <p:nvPr/>
        </p:nvGrpSpPr>
        <p:grpSpPr>
          <a:xfrm>
            <a:off x="3931357" y="4382374"/>
            <a:ext cx="858990" cy="626047"/>
            <a:chOff x="3682653" y="653931"/>
            <a:chExt cx="836555" cy="609696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8F7D4F3C-57F0-4341-98AF-C6A9745A81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2610" t="15246" r="23907" b="47513"/>
            <a:stretch/>
          </p:blipFill>
          <p:spPr>
            <a:xfrm>
              <a:off x="3929189" y="653931"/>
              <a:ext cx="275261" cy="265549"/>
            </a:xfrm>
            <a:prstGeom prst="rect">
              <a:avLst/>
            </a:prstGeom>
          </p:spPr>
        </p:pic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53B35AB-0D33-6A42-BC2D-A47630B61D82}"/>
                </a:ext>
              </a:extLst>
            </p:cNvPr>
            <p:cNvSpPr txBox="1"/>
            <p:nvPr/>
          </p:nvSpPr>
          <p:spPr>
            <a:xfrm>
              <a:off x="3682653" y="925073"/>
              <a:ext cx="8365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/>
                <a:t>うご</a:t>
              </a:r>
              <a:r>
                <a:rPr kumimoji="1" lang="ja-JP" altLang="en-US" sz="1600" dirty="0"/>
                <a:t>き</a:t>
              </a:r>
              <a:endParaRPr kumimoji="1" lang="en-US" altLang="ja-JP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16063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E1AD2739-ABAA-4247-9263-F869D0451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27" y="1647259"/>
            <a:ext cx="3284897" cy="224523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スプライトのプログラミング</a:t>
            </a:r>
            <a:endParaRPr lang="ja-JP" altLang="en-US" dirty="0"/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BB500432-1593-4F45-B758-652A8AEA29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B7A10072-6D2B-41CB-83F2-F2E7F2458F5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66B3F86B-27E3-45D7-A221-9DFFA6042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ADB34514-0E4D-4B20-B176-285D275DEBFF}"/>
              </a:ext>
            </a:extLst>
          </p:cNvPr>
          <p:cNvSpPr txBox="1"/>
          <p:nvPr/>
        </p:nvSpPr>
        <p:spPr>
          <a:xfrm>
            <a:off x="4263483" y="2290691"/>
            <a:ext cx="434651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②「せいぎょ」から「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ずっと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B226ECF4-CAA0-44EC-A4A2-08899D07C5EC}"/>
              </a:ext>
            </a:extLst>
          </p:cNvPr>
          <p:cNvSpPr txBox="1"/>
          <p:nvPr/>
        </p:nvSpPr>
        <p:spPr>
          <a:xfrm>
            <a:off x="4263483" y="2973145"/>
            <a:ext cx="457012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③「うごき」から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 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2" name="図 111">
            <a:extLst>
              <a:ext uri="{FF2B5EF4-FFF2-40B4-BE49-F238E27FC236}">
                <a16:creationId xmlns:a16="http://schemas.microsoft.com/office/drawing/2014/main" id="{67E93B8F-A6AA-4F63-B74A-28D428C72E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574" y="5089243"/>
            <a:ext cx="1002671" cy="1698700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74CE8515-C530-40D0-9DB5-7991A7A7E8FC}"/>
              </a:ext>
            </a:extLst>
          </p:cNvPr>
          <p:cNvGrpSpPr/>
          <p:nvPr/>
        </p:nvGrpSpPr>
        <p:grpSpPr>
          <a:xfrm>
            <a:off x="1645065" y="5325521"/>
            <a:ext cx="6263001" cy="1389691"/>
            <a:chOff x="2172621" y="5219365"/>
            <a:chExt cx="6263001" cy="1389691"/>
          </a:xfrm>
        </p:grpSpPr>
        <p:sp>
          <p:nvSpPr>
            <p:cNvPr id="108" name="吹き出し: 角を丸めた四角形 107">
              <a:extLst>
                <a:ext uri="{FF2B5EF4-FFF2-40B4-BE49-F238E27FC236}">
                  <a16:creationId xmlns:a16="http://schemas.microsoft.com/office/drawing/2014/main" id="{2C596B70-4F69-47A8-B9B4-760B3B950CD7}"/>
                </a:ext>
              </a:extLst>
            </p:cNvPr>
            <p:cNvSpPr/>
            <p:nvPr/>
          </p:nvSpPr>
          <p:spPr>
            <a:xfrm>
              <a:off x="2172621" y="5219365"/>
              <a:ext cx="6263001" cy="1389691"/>
            </a:xfrm>
            <a:prstGeom prst="wedgeRoundRectCallout">
              <a:avLst>
                <a:gd name="adj1" fmla="val -54318"/>
                <a:gd name="adj2" fmla="val -1974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0F8DFCDD-B0C1-4BA5-9BA0-9CBD3A3F761E}"/>
                </a:ext>
              </a:extLst>
            </p:cNvPr>
            <p:cNvSpPr txBox="1"/>
            <p:nvPr/>
          </p:nvSpPr>
          <p:spPr>
            <a:xfrm>
              <a:off x="4141692" y="5437475"/>
              <a:ext cx="24653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にかこまれためいれいは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F92AE860-79B8-46F7-82BC-05F15AE19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49686" y="5264350"/>
              <a:ext cx="1575551" cy="921195"/>
            </a:xfrm>
            <a:prstGeom prst="rect">
              <a:avLst/>
            </a:prstGeom>
          </p:spPr>
        </p:pic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C1A8C233-AC1D-44F8-BB37-C18FD4B40E3A}"/>
                </a:ext>
              </a:extLst>
            </p:cNvPr>
            <p:cNvSpPr txBox="1"/>
            <p:nvPr/>
          </p:nvSpPr>
          <p:spPr>
            <a:xfrm>
              <a:off x="2649686" y="6011663"/>
              <a:ext cx="56714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プログラムをとめるまでずっと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される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よ。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F89F8AB4-24BA-4045-988E-BFCF74D5D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2197" y="3087601"/>
            <a:ext cx="2236798" cy="584200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785C817-9636-4B46-B102-FB59A24E957B}"/>
              </a:ext>
            </a:extLst>
          </p:cNvPr>
          <p:cNvGrpSpPr/>
          <p:nvPr/>
        </p:nvGrpSpPr>
        <p:grpSpPr>
          <a:xfrm>
            <a:off x="4263483" y="4048247"/>
            <a:ext cx="5061158" cy="1685077"/>
            <a:chOff x="4820396" y="4181718"/>
            <a:chExt cx="4420894" cy="1685077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2D2F190F-2E08-47BF-8294-7C3E1241123E}"/>
                </a:ext>
              </a:extLst>
            </p:cNvPr>
            <p:cNvSpPr txBox="1"/>
            <p:nvPr/>
          </p:nvSpPr>
          <p:spPr>
            <a:xfrm>
              <a:off x="4820396" y="4181718"/>
              <a:ext cx="442089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えらび、ま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ちじかんを「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933CC54C-368C-724D-8599-B384A7725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18725" y="4328428"/>
              <a:ext cx="1158970" cy="459764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DBA3EF6-5B88-7D4C-AD74-B6C0C43C667A}"/>
              </a:ext>
            </a:extLst>
          </p:cNvPr>
          <p:cNvGrpSpPr/>
          <p:nvPr/>
        </p:nvGrpSpPr>
        <p:grpSpPr>
          <a:xfrm>
            <a:off x="-11384" y="2833334"/>
            <a:ext cx="1024065" cy="824189"/>
            <a:chOff x="177179" y="2911034"/>
            <a:chExt cx="1024065" cy="824189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E67046B5-9BBE-B449-BE8F-3F72660C1D1C}"/>
                </a:ext>
              </a:extLst>
            </p:cNvPr>
            <p:cNvGrpSpPr/>
            <p:nvPr/>
          </p:nvGrpSpPr>
          <p:grpSpPr>
            <a:xfrm>
              <a:off x="177179" y="2938371"/>
              <a:ext cx="1024065" cy="773916"/>
              <a:chOff x="3199202" y="1557958"/>
              <a:chExt cx="1024065" cy="773916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5701EE81-44B1-7247-81A1-8010A911A6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A5C566A3-CCAA-524F-AED1-3E131C268091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4" name="四角形: 角を丸くする 77">
              <a:extLst>
                <a:ext uri="{FF2B5EF4-FFF2-40B4-BE49-F238E27FC236}">
                  <a16:creationId xmlns:a16="http://schemas.microsoft.com/office/drawing/2014/main" id="{E66181A8-A1C2-1642-8705-545A885EAEAE}"/>
                </a:ext>
              </a:extLst>
            </p:cNvPr>
            <p:cNvSpPr/>
            <p:nvPr/>
          </p:nvSpPr>
          <p:spPr>
            <a:xfrm>
              <a:off x="177179" y="2911034"/>
              <a:ext cx="942762" cy="824189"/>
            </a:xfrm>
            <a:prstGeom prst="roundRect">
              <a:avLst>
                <a:gd name="adj" fmla="val 2239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357C103-B7AB-B24E-9939-EC7B04D5B819}"/>
              </a:ext>
            </a:extLst>
          </p:cNvPr>
          <p:cNvGrpSpPr/>
          <p:nvPr/>
        </p:nvGrpSpPr>
        <p:grpSpPr>
          <a:xfrm>
            <a:off x="29268" y="1928953"/>
            <a:ext cx="889659" cy="824189"/>
            <a:chOff x="77219" y="1988702"/>
            <a:chExt cx="889659" cy="824189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8110B73B-A9A6-5E4D-B706-DFC7727EB077}"/>
                </a:ext>
              </a:extLst>
            </p:cNvPr>
            <p:cNvGrpSpPr/>
            <p:nvPr/>
          </p:nvGrpSpPr>
          <p:grpSpPr>
            <a:xfrm>
              <a:off x="130323" y="2060602"/>
              <a:ext cx="836555" cy="720560"/>
              <a:chOff x="3652580" y="664294"/>
              <a:chExt cx="836555" cy="720560"/>
            </a:xfrm>
          </p:grpSpPr>
          <p:pic>
            <p:nvPicPr>
              <p:cNvPr id="30" name="図 29">
                <a:extLst>
                  <a:ext uri="{FF2B5EF4-FFF2-40B4-BE49-F238E27FC236}">
                    <a16:creationId xmlns:a16="http://schemas.microsoft.com/office/drawing/2014/main" id="{9FD4F3CF-091B-8847-9515-BCBAD8F14C5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2610" t="15246" r="23907" b="47513"/>
              <a:stretch/>
            </p:blipFill>
            <p:spPr>
              <a:xfrm>
                <a:off x="3880592" y="664294"/>
                <a:ext cx="360381" cy="347666"/>
              </a:xfrm>
              <a:prstGeom prst="rect">
                <a:avLst/>
              </a:prstGeom>
            </p:spPr>
          </p:pic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E041E36E-DB13-A24B-8B54-70B6A97C4BEF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41" name="四角形: 角を丸くする 77">
              <a:extLst>
                <a:ext uri="{FF2B5EF4-FFF2-40B4-BE49-F238E27FC236}">
                  <a16:creationId xmlns:a16="http://schemas.microsoft.com/office/drawing/2014/main" id="{F5F8C8CF-9105-B34F-B536-3839369D3B5E}"/>
                </a:ext>
              </a:extLst>
            </p:cNvPr>
            <p:cNvSpPr/>
            <p:nvPr/>
          </p:nvSpPr>
          <p:spPr>
            <a:xfrm>
              <a:off x="77219" y="1988702"/>
              <a:ext cx="889659" cy="824189"/>
            </a:xfrm>
            <a:prstGeom prst="roundRect">
              <a:avLst>
                <a:gd name="adj" fmla="val 2239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1A64E29-CCA8-8141-886C-27B296BE9495}"/>
              </a:ext>
            </a:extLst>
          </p:cNvPr>
          <p:cNvGrpSpPr/>
          <p:nvPr/>
        </p:nvGrpSpPr>
        <p:grpSpPr>
          <a:xfrm>
            <a:off x="4221705" y="1063660"/>
            <a:ext cx="4228775" cy="1190323"/>
            <a:chOff x="4688922" y="1042216"/>
            <a:chExt cx="4101420" cy="1070278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3FF94F2-C682-4BF7-B136-22BEDD44AAA5}"/>
                </a:ext>
              </a:extLst>
            </p:cNvPr>
            <p:cNvSpPr txBox="1"/>
            <p:nvPr/>
          </p:nvSpPr>
          <p:spPr>
            <a:xfrm>
              <a:off x="4688922" y="1042216"/>
              <a:ext cx="4101420" cy="1017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①「うご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b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 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A3F24A97-EC72-6B41-97D7-17492E191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006047" y="1598991"/>
              <a:ext cx="2698223" cy="5135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9281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スプライトのプログラミング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2903838" y="2131784"/>
            <a:ext cx="607380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203602" y="1169316"/>
            <a:ext cx="86429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「スピードアップ」の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337492" y="3139580"/>
            <a:ext cx="424527" cy="55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2F34547-02FA-4AB7-9093-1491F6E948C8}"/>
              </a:ext>
            </a:extLst>
          </p:cNvPr>
          <p:cNvGrpSpPr/>
          <p:nvPr/>
        </p:nvGrpSpPr>
        <p:grpSpPr>
          <a:xfrm>
            <a:off x="5465896" y="2642491"/>
            <a:ext cx="3741623" cy="1131079"/>
            <a:chOff x="4323017" y="3481143"/>
            <a:chExt cx="3741623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F4003B6-1E1E-4290-93FF-0617A887C53C}"/>
                </a:ext>
              </a:extLst>
            </p:cNvPr>
            <p:cNvSpPr txBox="1"/>
            <p:nvPr/>
          </p:nvSpPr>
          <p:spPr>
            <a:xfrm>
              <a:off x="4323017" y="3481143"/>
              <a:ext cx="374162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スピードアップ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EAB7088-C5E2-4E3C-A2BF-6A774C58F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27113" y="3665454"/>
              <a:ext cx="327481" cy="327481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9117A05-1A9B-4BAA-83D4-E474FD29D334}"/>
              </a:ext>
            </a:extLst>
          </p:cNvPr>
          <p:cNvGrpSpPr/>
          <p:nvPr/>
        </p:nvGrpSpPr>
        <p:grpSpPr>
          <a:xfrm>
            <a:off x="1859737" y="5011133"/>
            <a:ext cx="5020576" cy="1692565"/>
            <a:chOff x="3738470" y="4811173"/>
            <a:chExt cx="4522945" cy="1692565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3738470" y="5076715"/>
              <a:ext cx="3225779" cy="1243775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3819130" y="5149625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のほうでせっていした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メッセージがえらべるよ！</a:t>
              </a: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9498BEB3-03F0-47A2-B2DD-F3B43E04D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9320" y="4811173"/>
              <a:ext cx="1062095" cy="1692565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C28EB9C-4213-4689-8D88-E55B2AF40A49}"/>
                </a:ext>
              </a:extLst>
            </p:cNvPr>
            <p:cNvSpPr txBox="1"/>
            <p:nvPr/>
          </p:nvSpPr>
          <p:spPr>
            <a:xfrm>
              <a:off x="3883214" y="5149625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A30C47DC-4155-4B3F-81A4-14630DEF4C70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3CD2F86B-6737-41F6-AC28-4DF99143C5D8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18AD4193-8163-4B51-8A6B-DD39B9A69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2245E5D-A9ED-4903-8034-3BFCC9F1D14D}"/>
              </a:ext>
            </a:extLst>
          </p:cNvPr>
          <p:cNvSpPr txBox="1"/>
          <p:nvPr/>
        </p:nvSpPr>
        <p:spPr>
          <a:xfrm>
            <a:off x="2903838" y="4015239"/>
            <a:ext cx="61384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②「うご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3E39DAC4-B913-4825-B9D7-7E3A56C9F170}"/>
              </a:ext>
            </a:extLst>
          </p:cNvPr>
          <p:cNvCxnSpPr>
            <a:cxnSpLocks/>
          </p:cNvCxnSpPr>
          <p:nvPr/>
        </p:nvCxnSpPr>
        <p:spPr>
          <a:xfrm>
            <a:off x="1402396" y="3602175"/>
            <a:ext cx="3942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44B63F23-1732-8041-A954-1C2C33C097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9736" y="2755559"/>
            <a:ext cx="3175000" cy="10922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9609DD9-FEA0-5E4E-BE36-C0138634E6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5188" y="4033428"/>
            <a:ext cx="2463800" cy="647700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8EFFBF3-3B20-D047-B85E-CCBD6D162E4A}"/>
              </a:ext>
            </a:extLst>
          </p:cNvPr>
          <p:cNvGrpSpPr/>
          <p:nvPr/>
        </p:nvGrpSpPr>
        <p:grpSpPr>
          <a:xfrm>
            <a:off x="299780" y="2302914"/>
            <a:ext cx="1070325" cy="966371"/>
            <a:chOff x="835671" y="3187483"/>
            <a:chExt cx="1070325" cy="966371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344D5ABB-E142-814B-831B-1CCA7DEA5544}"/>
                </a:ext>
              </a:extLst>
            </p:cNvPr>
            <p:cNvGrpSpPr/>
            <p:nvPr/>
          </p:nvGrpSpPr>
          <p:grpSpPr>
            <a:xfrm>
              <a:off x="867583" y="3288173"/>
              <a:ext cx="1038413" cy="764989"/>
              <a:chOff x="2400196" y="1560514"/>
              <a:chExt cx="1038413" cy="764989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1C3A7A00-0B35-B74A-8ECF-81DFEAF77E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EC9EF01F-4BF7-EE4C-B5DE-315885EE3CAF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31" name="四角形: 角を丸くする 13">
              <a:extLst>
                <a:ext uri="{FF2B5EF4-FFF2-40B4-BE49-F238E27FC236}">
                  <a16:creationId xmlns:a16="http://schemas.microsoft.com/office/drawing/2014/main" id="{DD50E9FE-4D2C-E64F-8D7C-26944991AB48}"/>
                </a:ext>
              </a:extLst>
            </p:cNvPr>
            <p:cNvSpPr/>
            <p:nvPr/>
          </p:nvSpPr>
          <p:spPr>
            <a:xfrm>
              <a:off x="835671" y="3187483"/>
              <a:ext cx="1019684" cy="96637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925D87F-1C47-014D-B32E-12302B13EC00}"/>
              </a:ext>
            </a:extLst>
          </p:cNvPr>
          <p:cNvGrpSpPr/>
          <p:nvPr/>
        </p:nvGrpSpPr>
        <p:grpSpPr>
          <a:xfrm>
            <a:off x="299780" y="3409588"/>
            <a:ext cx="1019684" cy="966371"/>
            <a:chOff x="283332" y="3480741"/>
            <a:chExt cx="1019684" cy="966371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DA06DB0A-3CF8-264F-B3AB-0CF4A9187EA1}"/>
                </a:ext>
              </a:extLst>
            </p:cNvPr>
            <p:cNvGrpSpPr/>
            <p:nvPr/>
          </p:nvGrpSpPr>
          <p:grpSpPr>
            <a:xfrm>
              <a:off x="374897" y="3644010"/>
              <a:ext cx="836555" cy="730923"/>
              <a:chOff x="3652580" y="653931"/>
              <a:chExt cx="836555" cy="730923"/>
            </a:xfrm>
          </p:grpSpPr>
          <p:pic>
            <p:nvPicPr>
              <p:cNvPr id="40" name="図 39">
                <a:extLst>
                  <a:ext uri="{FF2B5EF4-FFF2-40B4-BE49-F238E27FC236}">
                    <a16:creationId xmlns:a16="http://schemas.microsoft.com/office/drawing/2014/main" id="{3F3D4E51-E6F4-054D-954A-2D9F3C23C6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0E033BD3-5A57-8B45-9186-19C75CF9F671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34" name="四角形: 角を丸くする 13">
              <a:extLst>
                <a:ext uri="{FF2B5EF4-FFF2-40B4-BE49-F238E27FC236}">
                  <a16:creationId xmlns:a16="http://schemas.microsoft.com/office/drawing/2014/main" id="{01596E8E-38F6-534B-A4FA-C15D74D49E9B}"/>
                </a:ext>
              </a:extLst>
            </p:cNvPr>
            <p:cNvSpPr/>
            <p:nvPr/>
          </p:nvSpPr>
          <p:spPr>
            <a:xfrm>
              <a:off x="283332" y="3480741"/>
              <a:ext cx="1019684" cy="96637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4082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5B70BDAA-A32D-DD4B-B6AA-051376E9E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596" y="2806698"/>
            <a:ext cx="5676900" cy="3390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からスプライトをうごかそう！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256965" y="2897767"/>
            <a:ext cx="1031727" cy="4311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256965" y="5036205"/>
            <a:ext cx="2576321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7CAC5B-673B-4D1F-B5F1-925E6DB5617C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A1E48B6-3322-1042-AB1A-FD97C9B72295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E056FF0-996A-2E49-B599-937DA6C3A770}"/>
              </a:ext>
            </a:extLst>
          </p:cNvPr>
          <p:cNvSpPr txBox="1"/>
          <p:nvPr/>
        </p:nvSpPr>
        <p:spPr>
          <a:xfrm>
            <a:off x="944418" y="1824010"/>
            <a:ext cx="838064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4E2752-EE5E-644B-AD03-1F826E8C0CA2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からスプライトをうごかそう！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2644951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 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０７レーシングゲーム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3" y="4695556"/>
              <a:ext cx="2496887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E2CB74-A81E-432E-9EE8-4335AA7AD893}"/>
              </a:ext>
            </a:extLst>
          </p:cNvPr>
          <p:cNvGrpSpPr/>
          <p:nvPr/>
        </p:nvGrpSpPr>
        <p:grpSpPr>
          <a:xfrm>
            <a:off x="594804" y="1329726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ファイルめいを「（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０７レーシングゲーム」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「ほぞん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保存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」ボタンを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1410410" y="1895265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C4D6B27-C874-4A06-8F6F-393376F02BCA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537416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をつかってくるまをうごかそう！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466372C-C676-4B14-8EE6-F1522341B05E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1F0EC0D-CDEB-DD4B-985F-8DB1E479557B}"/>
              </a:ext>
            </a:extLst>
          </p:cNvPr>
          <p:cNvSpPr txBox="1"/>
          <p:nvPr/>
        </p:nvSpPr>
        <p:spPr>
          <a:xfrm>
            <a:off x="618636" y="17835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5E37AC9F-954A-5B49-8D07-4E73E7787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55" y="1495107"/>
            <a:ext cx="3433727" cy="5286288"/>
          </a:xfrm>
          <a:prstGeom prst="rect">
            <a:avLst/>
          </a:prstGeom>
        </p:spPr>
      </p:pic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2209257" y="6057640"/>
            <a:ext cx="1733205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69A05F0-51DC-4534-8302-56E3BCD70F0E}"/>
              </a:ext>
            </a:extLst>
          </p:cNvPr>
          <p:cNvSpPr/>
          <p:nvPr/>
        </p:nvSpPr>
        <p:spPr>
          <a:xfrm>
            <a:off x="3013502" y="5540291"/>
            <a:ext cx="928960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4DE5445-5101-405A-B910-7B34F377BAEF}"/>
              </a:ext>
            </a:extLst>
          </p:cNvPr>
          <p:cNvCxnSpPr>
            <a:cxnSpLocks/>
          </p:cNvCxnSpPr>
          <p:nvPr/>
        </p:nvCxnSpPr>
        <p:spPr>
          <a:xfrm flipH="1">
            <a:off x="3798535" y="3429000"/>
            <a:ext cx="1125803" cy="20842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タイトル 4">
            <a:extLst>
              <a:ext uri="{FF2B5EF4-FFF2-40B4-BE49-F238E27FC236}">
                <a16:creationId xmlns:a16="http://schemas.microsoft.com/office/drawing/2014/main" id="{9DFC8B12-B922-4477-9FBB-316A7130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562545"/>
            <a:ext cx="8475633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をつかってくるまをうごかそう！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37AFCE5-C0CB-4CC0-8CFA-1F7179F4F737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C660021-7B66-FD4F-924F-EC26C0E9C0B4}"/>
              </a:ext>
            </a:extLst>
          </p:cNvPr>
          <p:cNvSpPr txBox="1"/>
          <p:nvPr/>
        </p:nvSpPr>
        <p:spPr>
          <a:xfrm>
            <a:off x="661957" y="929567"/>
            <a:ext cx="689305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AEF88BD-A201-44F6-ADB2-32EF01FE2F7F}"/>
              </a:ext>
            </a:extLst>
          </p:cNvPr>
          <p:cNvSpPr txBox="1"/>
          <p:nvPr/>
        </p:nvSpPr>
        <p:spPr>
          <a:xfrm>
            <a:off x="5009329" y="2297436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スプライトをうごかすために、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アップロードモードをオフにします。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F1740A4-59AC-49FA-BA83-84A49B9A2347}"/>
              </a:ext>
            </a:extLst>
          </p:cNvPr>
          <p:cNvGrpSpPr/>
          <p:nvPr/>
        </p:nvGrpSpPr>
        <p:grpSpPr>
          <a:xfrm>
            <a:off x="4572000" y="4254430"/>
            <a:ext cx="4533990" cy="1714511"/>
            <a:chOff x="4572000" y="4230418"/>
            <a:chExt cx="4533990" cy="1714511"/>
          </a:xfrm>
        </p:grpSpPr>
        <p:sp>
          <p:nvSpPr>
            <p:cNvPr id="12" name="吹き出し: 角を丸めた四角形 11">
              <a:extLst>
                <a:ext uri="{FF2B5EF4-FFF2-40B4-BE49-F238E27FC236}">
                  <a16:creationId xmlns:a16="http://schemas.microsoft.com/office/drawing/2014/main" id="{F4274B8A-6F08-4B08-9507-B39EF19E7694}"/>
                </a:ext>
              </a:extLst>
            </p:cNvPr>
            <p:cNvSpPr/>
            <p:nvPr/>
          </p:nvSpPr>
          <p:spPr>
            <a:xfrm>
              <a:off x="4572000" y="4230418"/>
              <a:ext cx="3471895" cy="1692565"/>
            </a:xfrm>
            <a:prstGeom prst="wedgeRoundRectCallout">
              <a:avLst>
                <a:gd name="adj1" fmla="val 54886"/>
                <a:gd name="adj2" fmla="val -1995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92D7045-EDD8-4CF4-B082-0FD4713C0487}"/>
                </a:ext>
              </a:extLst>
            </p:cNvPr>
            <p:cNvSpPr txBox="1"/>
            <p:nvPr/>
          </p:nvSpPr>
          <p:spPr>
            <a:xfrm>
              <a:off x="4618946" y="4230418"/>
              <a:ext cx="369147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スプライトからうごかすために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コーディとパソコンはつないだまま</a:t>
              </a:r>
              <a:endParaRPr kumimoji="1" lang="en-US" altLang="ja-JP" sz="1600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じっこうするよ！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6DB4ACDF-A941-401D-9617-B1A445ABC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3895" y="4252364"/>
              <a:ext cx="1062095" cy="1692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E0595B0-40B7-48FA-ABA3-F29628BD763A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FA48A3A1-1D7F-7C4F-857F-44CBE872F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18" name="四角形: 角を丸くする 38">
            <a:extLst>
              <a:ext uri="{FF2B5EF4-FFF2-40B4-BE49-F238E27FC236}">
                <a16:creationId xmlns:a16="http://schemas.microsoft.com/office/drawing/2014/main" id="{51FAFD81-8E52-9B49-9399-457BABAC10C2}"/>
              </a:ext>
            </a:extLst>
          </p:cNvPr>
          <p:cNvSpPr/>
          <p:nvPr/>
        </p:nvSpPr>
        <p:spPr>
          <a:xfrm>
            <a:off x="3286897" y="4349577"/>
            <a:ext cx="2211860" cy="2490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24A9821-DBBC-294A-92C1-2E67A48F35F1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4">
            <a:extLst>
              <a:ext uri="{FF2B5EF4-FFF2-40B4-BE49-F238E27FC236}">
                <a16:creationId xmlns:a16="http://schemas.microsoft.com/office/drawing/2014/main" id="{DAC5E46D-8B32-754F-A025-31B467E5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375571"/>
            <a:ext cx="8475633" cy="840230"/>
          </a:xfrm>
        </p:spPr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をコントローラーにしてくるまをうごかそう！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74CBECB-F82A-4DCB-B32A-6F1FF06C8F75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2" name="タイトル 4">
            <a:extLst>
              <a:ext uri="{FF2B5EF4-FFF2-40B4-BE49-F238E27FC236}">
                <a16:creationId xmlns:a16="http://schemas.microsoft.com/office/drawing/2014/main" id="{045B8DC6-1610-C94D-B5EB-D641D89EF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375571"/>
            <a:ext cx="8475633" cy="840230"/>
          </a:xfrm>
        </p:spPr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をコントローラーにしてくるまをうごかそう！</a:t>
            </a:r>
            <a:endParaRPr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79513A5-DEB8-B546-A2D4-FABEE06CCA54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E192BC3-BCFF-E849-B5FF-F9AFDC746AA0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E4D2386D-DAC4-B349-984D-AF3FA584C399}"/>
              </a:ext>
            </a:extLst>
          </p:cNvPr>
          <p:cNvGrpSpPr/>
          <p:nvPr/>
        </p:nvGrpSpPr>
        <p:grpSpPr>
          <a:xfrm>
            <a:off x="1490358" y="2395612"/>
            <a:ext cx="6813383" cy="1131079"/>
            <a:chOff x="2042510" y="2334088"/>
            <a:chExt cx="6329133" cy="1131079"/>
          </a:xfrm>
        </p:grpSpPr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76989D5D-7FC6-8F4F-98B9-B72FAC9AD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47" name="四角形: 角を丸くする 29">
              <a:extLst>
                <a:ext uri="{FF2B5EF4-FFF2-40B4-BE49-F238E27FC236}">
                  <a16:creationId xmlns:a16="http://schemas.microsoft.com/office/drawing/2014/main" id="{5E6D9D0A-846D-FF48-8581-364E6D0C645F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965E61E-F9F0-7C48-9492-392AE161D498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0ED54C5-5262-FC43-ACAA-ACBD326E820C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　－その１－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ときに、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pic>
        <p:nvPicPr>
          <p:cNvPr id="3" name="07_02">
            <a:hlinkClick r:id="" action="ppaction://media"/>
            <a:extLst>
              <a:ext uri="{FF2B5EF4-FFF2-40B4-BE49-F238E27FC236}">
                <a16:creationId xmlns:a16="http://schemas.microsoft.com/office/drawing/2014/main" id="{C990C0C5-BC21-4272-BDAF-8714C33BC9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35" y="2234490"/>
            <a:ext cx="8284663" cy="401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DF0F1F6C-F798-2C40-BF5F-597698736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000" y="4983998"/>
            <a:ext cx="2865906" cy="121249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8934D1F-F63C-AE41-A971-AAF3404A8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0000" y="2799963"/>
            <a:ext cx="2679700" cy="1168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DE1B206-85C4-2D4E-979F-66F0F9F5F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70" y="4202401"/>
            <a:ext cx="4194629" cy="251896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97302C6-8F3F-2A46-B396-1BEEF6843F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799" y="2087085"/>
            <a:ext cx="3683000" cy="2197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－その１－</a:t>
            </a:r>
            <a:endParaRPr lang="ja-JP" altLang="en-US" dirty="0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3FE5A00-CA18-443B-8168-58C20D331C9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65AF8BC-FEF2-43F0-BF46-DA355F6CE74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3E32DD25-988A-4C78-849E-47FF3E85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めいれいをそうしんするプログラムをつくろう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FA2D86C8-7E51-4DFF-A8B1-E0D866D53EF1}"/>
              </a:ext>
            </a:extLst>
          </p:cNvPr>
          <p:cNvSpPr/>
          <p:nvPr/>
        </p:nvSpPr>
        <p:spPr>
          <a:xfrm>
            <a:off x="2985463" y="2774143"/>
            <a:ext cx="338506" cy="3604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1B5C164-37B2-42EC-B564-166D782B2630}"/>
              </a:ext>
            </a:extLst>
          </p:cNvPr>
          <p:cNvSpPr/>
          <p:nvPr/>
        </p:nvSpPr>
        <p:spPr>
          <a:xfrm>
            <a:off x="974573" y="3392323"/>
            <a:ext cx="3140227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A57446B7-E4BD-4498-9D4F-A40404858CAC}"/>
              </a:ext>
            </a:extLst>
          </p:cNvPr>
          <p:cNvSpPr/>
          <p:nvPr/>
        </p:nvSpPr>
        <p:spPr>
          <a:xfrm>
            <a:off x="2985463" y="6226775"/>
            <a:ext cx="1042840" cy="444316"/>
          </a:xfrm>
          <a:prstGeom prst="roundRect">
            <a:avLst>
              <a:gd name="adj" fmla="val 3958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22A5E0E8-2221-4B12-ABBB-4605269A497A}"/>
              </a:ext>
            </a:extLst>
          </p:cNvPr>
          <p:cNvSpPr/>
          <p:nvPr/>
        </p:nvSpPr>
        <p:spPr>
          <a:xfrm>
            <a:off x="1064658" y="5272695"/>
            <a:ext cx="3478852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矢印: 右 54">
            <a:extLst>
              <a:ext uri="{FF2B5EF4-FFF2-40B4-BE49-F238E27FC236}">
                <a16:creationId xmlns:a16="http://schemas.microsoft.com/office/drawing/2014/main" id="{35AAE799-2C11-495D-9D07-B358CEE5D533}"/>
              </a:ext>
            </a:extLst>
          </p:cNvPr>
          <p:cNvSpPr/>
          <p:nvPr/>
        </p:nvSpPr>
        <p:spPr>
          <a:xfrm>
            <a:off x="4619039" y="301978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2962CB00-2CD9-4DA6-AA93-550615038CDD}"/>
              </a:ext>
            </a:extLst>
          </p:cNvPr>
          <p:cNvSpPr/>
          <p:nvPr/>
        </p:nvSpPr>
        <p:spPr>
          <a:xfrm>
            <a:off x="5974570" y="3438145"/>
            <a:ext cx="648501" cy="362860"/>
          </a:xfrm>
          <a:prstGeom prst="roundRect">
            <a:avLst>
              <a:gd name="adj" fmla="val 4812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63CA7A7-1E61-443B-BE9D-739E63E8EA7B}"/>
              </a:ext>
            </a:extLst>
          </p:cNvPr>
          <p:cNvSpPr txBox="1"/>
          <p:nvPr/>
        </p:nvSpPr>
        <p:spPr>
          <a:xfrm>
            <a:off x="5434574" y="3904571"/>
            <a:ext cx="356865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ボタンもおなじように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ろう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A25C990A-4296-439E-A73D-F863CD81BD07}"/>
              </a:ext>
            </a:extLst>
          </p:cNvPr>
          <p:cNvSpPr/>
          <p:nvPr/>
        </p:nvSpPr>
        <p:spPr>
          <a:xfrm>
            <a:off x="6089090" y="5630151"/>
            <a:ext cx="648501" cy="362860"/>
          </a:xfrm>
          <a:prstGeom prst="roundRect">
            <a:avLst>
              <a:gd name="adj" fmla="val 4812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03C03FA-E134-4E2F-B27B-A889E38AF023}"/>
              </a:ext>
            </a:extLst>
          </p:cNvPr>
          <p:cNvGrpSpPr/>
          <p:nvPr/>
        </p:nvGrpSpPr>
        <p:grpSpPr>
          <a:xfrm>
            <a:off x="807433" y="2678797"/>
            <a:ext cx="7603908" cy="4071007"/>
            <a:chOff x="909777" y="2646294"/>
            <a:chExt cx="7603908" cy="4071007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C5CD37B2-A717-439F-8FC4-0FA7B8C1CE6D}"/>
                </a:ext>
              </a:extLst>
            </p:cNvPr>
            <p:cNvSpPr/>
            <p:nvPr/>
          </p:nvSpPr>
          <p:spPr>
            <a:xfrm>
              <a:off x="909777" y="2646294"/>
              <a:ext cx="7603908" cy="40710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FA3AECBE-B2CF-44A2-9B79-D10C4A71E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47979" y="4382123"/>
              <a:ext cx="1342120" cy="1018718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5655F6A-8185-4EE7-ADEC-04FF36AC6F03}"/>
                </a:ext>
              </a:extLst>
            </p:cNvPr>
            <p:cNvSpPr txBox="1"/>
            <p:nvPr/>
          </p:nvSpPr>
          <p:spPr>
            <a:xfrm>
              <a:off x="2200495" y="3640833"/>
              <a:ext cx="5022472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メッセージのつくりかたはおぼえた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1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9A1DC2CD-0F1E-4980-B84C-3272A41335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843"/>
          <a:stretch/>
        </p:blipFill>
        <p:spPr>
          <a:xfrm>
            <a:off x="1450994" y="2174303"/>
            <a:ext cx="5944084" cy="344153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B5060E7-79E7-EA43-96DE-8E1A3322B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504" y="1672542"/>
            <a:ext cx="2590800" cy="1143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F9E67C6-B3A9-1245-86F5-D14366FE7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236" y="1672542"/>
            <a:ext cx="2413000" cy="1143000"/>
          </a:xfrm>
          <a:prstGeom prst="rect">
            <a:avLst/>
          </a:prstGeom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EAA2AF2C-468E-4587-8B5A-CF81B8E967E8}"/>
              </a:ext>
            </a:extLst>
          </p:cNvPr>
          <p:cNvCxnSpPr>
            <a:cxnSpLocks/>
          </p:cNvCxnSpPr>
          <p:nvPr/>
        </p:nvCxnSpPr>
        <p:spPr>
          <a:xfrm>
            <a:off x="1450994" y="3345192"/>
            <a:ext cx="593673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－その１－</a:t>
            </a:r>
            <a:endParaRPr lang="ja-JP" altLang="en-US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CA2C807-FA12-41B9-9813-1DF22407ECA6}"/>
              </a:ext>
            </a:extLst>
          </p:cNvPr>
          <p:cNvSpPr txBox="1"/>
          <p:nvPr/>
        </p:nvSpPr>
        <p:spPr>
          <a:xfrm>
            <a:off x="187677" y="5567918"/>
            <a:ext cx="904776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プログラムをほぞんしよう！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のなまえ）ステップアップ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03471724-F440-435E-ACFD-CF192711164A}"/>
              </a:ext>
            </a:extLst>
          </p:cNvPr>
          <p:cNvGrpSpPr/>
          <p:nvPr/>
        </p:nvGrpSpPr>
        <p:grpSpPr>
          <a:xfrm>
            <a:off x="187677" y="6290749"/>
            <a:ext cx="8260772" cy="577081"/>
            <a:chOff x="551663" y="4869656"/>
            <a:chExt cx="8260772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5B7F40C-D0F6-45C8-85CE-C9F5BA8BD7C1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をパソコンにせつぞくして、うごくか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33F8434-DC29-4012-95B6-A0C24C7296F0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44C47FC-DAD6-4D70-AD79-C4582C27EF36}"/>
              </a:ext>
            </a:extLst>
          </p:cNvPr>
          <p:cNvSpPr txBox="1"/>
          <p:nvPr/>
        </p:nvSpPr>
        <p:spPr>
          <a:xfrm>
            <a:off x="428625" y="1008047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するプログラムをつくろう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0BEA841-9614-4A90-9F8B-1858905EF5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22D7566D-6132-4924-8160-C62444F81589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EC96466D-3042-441D-A524-540080C6F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3F562E0-F639-448D-A13B-914B30A0406C}"/>
              </a:ext>
            </a:extLst>
          </p:cNvPr>
          <p:cNvSpPr txBox="1"/>
          <p:nvPr/>
        </p:nvSpPr>
        <p:spPr>
          <a:xfrm>
            <a:off x="6578016" y="2715410"/>
            <a:ext cx="8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E545F2D-2275-4801-8E70-FD4731BE1704}"/>
              </a:ext>
            </a:extLst>
          </p:cNvPr>
          <p:cNvGrpSpPr/>
          <p:nvPr/>
        </p:nvGrpSpPr>
        <p:grpSpPr>
          <a:xfrm>
            <a:off x="1499681" y="3553705"/>
            <a:ext cx="5940785" cy="1159944"/>
            <a:chOff x="2734476" y="4274138"/>
            <a:chExt cx="5940785" cy="1159944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B6E2A36-3CF0-4255-A599-EBE0D6C8F16D}"/>
                </a:ext>
              </a:extLst>
            </p:cNvPr>
            <p:cNvSpPr txBox="1"/>
            <p:nvPr/>
          </p:nvSpPr>
          <p:spPr>
            <a:xfrm>
              <a:off x="2734476" y="4303003"/>
              <a:ext cx="5940785" cy="11310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みぎに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ときは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プラス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ひだりにうごかす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ときは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マイナス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でかずをしていする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AFEEA6E3-2C00-4A50-A638-035DBA95B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43844" y="4274138"/>
              <a:ext cx="565549" cy="605946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366995D-D8EC-4B3C-8E61-881B09603379}"/>
              </a:ext>
            </a:extLst>
          </p:cNvPr>
          <p:cNvGrpSpPr/>
          <p:nvPr/>
        </p:nvGrpSpPr>
        <p:grpSpPr>
          <a:xfrm>
            <a:off x="1387753" y="2174303"/>
            <a:ext cx="6256566" cy="3461997"/>
            <a:chOff x="1255111" y="2357809"/>
            <a:chExt cx="6256566" cy="3461997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E83A531B-BAC9-4184-AB44-75AC145B09F6}"/>
                </a:ext>
              </a:extLst>
            </p:cNvPr>
            <p:cNvSpPr/>
            <p:nvPr/>
          </p:nvSpPr>
          <p:spPr>
            <a:xfrm>
              <a:off x="1255111" y="2357809"/>
              <a:ext cx="6256566" cy="346199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52E9BA2D-59C6-4F8B-9111-3DD8182E2FD1}"/>
                </a:ext>
              </a:extLst>
            </p:cNvPr>
            <p:cNvGrpSpPr/>
            <p:nvPr/>
          </p:nvGrpSpPr>
          <p:grpSpPr>
            <a:xfrm>
              <a:off x="2014139" y="3284634"/>
              <a:ext cx="4658815" cy="1685416"/>
              <a:chOff x="145087" y="2664482"/>
              <a:chExt cx="4658815" cy="1685416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309B2422-1B94-42A6-9350-350F296BD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17339" y="3331180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AF2B0833-E377-4301-B1C5-0CD1BAD917B2}"/>
                  </a:ext>
                </a:extLst>
              </p:cNvPr>
              <p:cNvSpPr txBox="1"/>
              <p:nvPr/>
            </p:nvSpPr>
            <p:spPr>
              <a:xfrm>
                <a:off x="145087" y="2664482"/>
                <a:ext cx="4658815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よこほうこうはなにじくだったかな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？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12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 　</a:t>
            </a:r>
            <a:r>
              <a:rPr lang="ja-JP" altLang="en-US" dirty="0"/>
              <a:t>－その２－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コースに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さわっ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たら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「ゲームオーバー」となる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pic>
        <p:nvPicPr>
          <p:cNvPr id="2" name="07_03">
            <a:hlinkClick r:id="" action="ppaction://media"/>
            <a:extLst>
              <a:ext uri="{FF2B5EF4-FFF2-40B4-BE49-F238E27FC236}">
                <a16:creationId xmlns:a16="http://schemas.microsoft.com/office/drawing/2014/main" id="{C6527301-4344-42D5-9E3F-E75AD2D037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6460" y="2044387"/>
            <a:ext cx="8531079" cy="413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38772AE-C14F-F245-803C-8063213B2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337" y="1731371"/>
            <a:ext cx="3822700" cy="4127500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ECEFE0A-5F33-4D47-9CED-0D1B8C13A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025" y="4039312"/>
            <a:ext cx="1980110" cy="379508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C38F7EDE-57B3-8744-88AE-6EAAEC97E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928" y="2577288"/>
            <a:ext cx="1404000" cy="419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 　</a:t>
            </a:r>
            <a:r>
              <a:rPr lang="ja-JP" altLang="en-US" dirty="0"/>
              <a:t>－その２－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44C47FC-DAD6-4D70-AD79-C4582C27EF36}"/>
              </a:ext>
            </a:extLst>
          </p:cNvPr>
          <p:cNvSpPr txBox="1"/>
          <p:nvPr/>
        </p:nvSpPr>
        <p:spPr>
          <a:xfrm>
            <a:off x="500576" y="986238"/>
            <a:ext cx="78444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をクリックしたときの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をついかしよう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0BEA841-9614-4A90-9F8B-1858905EF5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22D7566D-6132-4924-8160-C62444F81589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EC96466D-3042-441D-A524-540080C6F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pic>
        <p:nvPicPr>
          <p:cNvPr id="49" name="図 48">
            <a:extLst>
              <a:ext uri="{FF2B5EF4-FFF2-40B4-BE49-F238E27FC236}">
                <a16:creationId xmlns:a16="http://schemas.microsoft.com/office/drawing/2014/main" id="{39FDEB26-06E9-4632-9FD1-5124E7762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590" y="1094263"/>
            <a:ext cx="488799" cy="488799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C9F6F9A-E945-4636-837A-CCA42A1084D5}"/>
              </a:ext>
            </a:extLst>
          </p:cNvPr>
          <p:cNvSpPr/>
          <p:nvPr/>
        </p:nvSpPr>
        <p:spPr>
          <a:xfrm>
            <a:off x="1245220" y="3549291"/>
            <a:ext cx="3546075" cy="1544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E162E4D3-5055-47A0-979E-3E35335B3C83}"/>
              </a:ext>
            </a:extLst>
          </p:cNvPr>
          <p:cNvCxnSpPr>
            <a:cxnSpLocks/>
          </p:cNvCxnSpPr>
          <p:nvPr/>
        </p:nvCxnSpPr>
        <p:spPr>
          <a:xfrm>
            <a:off x="952269" y="4207215"/>
            <a:ext cx="7699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コネクタ: カギ線 17">
            <a:extLst>
              <a:ext uri="{FF2B5EF4-FFF2-40B4-BE49-F238E27FC236}">
                <a16:creationId xmlns:a16="http://schemas.microsoft.com/office/drawing/2014/main" id="{060E2352-3320-44A6-8239-D3C07CCDC4D3}"/>
              </a:ext>
            </a:extLst>
          </p:cNvPr>
          <p:cNvCxnSpPr>
            <a:cxnSpLocks/>
          </p:cNvCxnSpPr>
          <p:nvPr/>
        </p:nvCxnSpPr>
        <p:spPr>
          <a:xfrm flipV="1">
            <a:off x="960925" y="4593968"/>
            <a:ext cx="995706" cy="319598"/>
          </a:xfrm>
          <a:prstGeom prst="bentConnector3">
            <a:avLst>
              <a:gd name="adj1" fmla="val 40192"/>
            </a:avLst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コネクタ: カギ線 43">
            <a:extLst>
              <a:ext uri="{FF2B5EF4-FFF2-40B4-BE49-F238E27FC236}">
                <a16:creationId xmlns:a16="http://schemas.microsoft.com/office/drawing/2014/main" id="{C934A321-CCF8-45EA-A2E5-19E3C165E7A7}"/>
              </a:ext>
            </a:extLst>
          </p:cNvPr>
          <p:cNvCxnSpPr>
            <a:cxnSpLocks/>
          </p:cNvCxnSpPr>
          <p:nvPr/>
        </p:nvCxnSpPr>
        <p:spPr>
          <a:xfrm>
            <a:off x="966221" y="3303220"/>
            <a:ext cx="1062659" cy="50584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14FB3F95-CF30-4B31-93B6-A855BE8FE391}"/>
              </a:ext>
            </a:extLst>
          </p:cNvPr>
          <p:cNvSpPr txBox="1"/>
          <p:nvPr/>
        </p:nvSpPr>
        <p:spPr>
          <a:xfrm>
            <a:off x="4830705" y="1423367"/>
            <a:ext cx="422188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①「せいぎょ」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もし～なら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AC87A572-FDFE-4031-A360-63A5C3BD7E95}"/>
              </a:ext>
            </a:extLst>
          </p:cNvPr>
          <p:cNvSpPr txBox="1"/>
          <p:nvPr/>
        </p:nvSpPr>
        <p:spPr>
          <a:xfrm>
            <a:off x="4805177" y="2453269"/>
            <a:ext cx="415009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②「しら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もし～なら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」のブロックにいれる。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7325A976-F849-4199-AD97-D873A0A1E285}"/>
              </a:ext>
            </a:extLst>
          </p:cNvPr>
          <p:cNvSpPr txBox="1"/>
          <p:nvPr/>
        </p:nvSpPr>
        <p:spPr>
          <a:xfrm>
            <a:off x="4791295" y="3875701"/>
            <a:ext cx="443012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を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ゲームオーバー！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DB42FE01-CC07-44F8-BF30-87F2DBE4ED51}"/>
              </a:ext>
            </a:extLst>
          </p:cNvPr>
          <p:cNvSpPr txBox="1"/>
          <p:nvPr/>
        </p:nvSpPr>
        <p:spPr>
          <a:xfrm>
            <a:off x="4771011" y="4894061"/>
            <a:ext cx="422188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C8F7E84F-5DF5-4756-9121-27A856E614AC}"/>
              </a:ext>
            </a:extLst>
          </p:cNvPr>
          <p:cNvGrpSpPr/>
          <p:nvPr/>
        </p:nvGrpSpPr>
        <p:grpSpPr>
          <a:xfrm>
            <a:off x="500576" y="5984810"/>
            <a:ext cx="5793692" cy="846555"/>
            <a:chOff x="500576" y="5984810"/>
            <a:chExt cx="5793692" cy="846555"/>
          </a:xfrm>
        </p:grpSpPr>
        <p:pic>
          <p:nvPicPr>
            <p:cNvPr id="107" name="図 106">
              <a:extLst>
                <a:ext uri="{FF2B5EF4-FFF2-40B4-BE49-F238E27FC236}">
                  <a16:creationId xmlns:a16="http://schemas.microsoft.com/office/drawing/2014/main" id="{1834074A-2218-4C43-9392-F291C2E84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0576" y="6089004"/>
              <a:ext cx="1052216" cy="742361"/>
            </a:xfrm>
            <a:prstGeom prst="rect">
              <a:avLst/>
            </a:prstGeom>
          </p:spPr>
        </p:pic>
        <p:sp>
          <p:nvSpPr>
            <p:cNvPr id="108" name="吹き出し: 角を丸めた四角形 107">
              <a:extLst>
                <a:ext uri="{FF2B5EF4-FFF2-40B4-BE49-F238E27FC236}">
                  <a16:creationId xmlns:a16="http://schemas.microsoft.com/office/drawing/2014/main" id="{7EB3140B-87B7-4373-9CD2-E7CEA156F2E9}"/>
                </a:ext>
              </a:extLst>
            </p:cNvPr>
            <p:cNvSpPr/>
            <p:nvPr/>
          </p:nvSpPr>
          <p:spPr>
            <a:xfrm>
              <a:off x="1722266" y="6037518"/>
              <a:ext cx="4572002" cy="669805"/>
            </a:xfrm>
            <a:prstGeom prst="wedgeRoundRectCallout">
              <a:avLst>
                <a:gd name="adj1" fmla="val -55523"/>
                <a:gd name="adj2" fmla="val -638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6DCEC79F-4EE5-4E81-AC83-8D67F3AB4E5F}"/>
                </a:ext>
              </a:extLst>
            </p:cNvPr>
            <p:cNvSpPr txBox="1"/>
            <p:nvPr/>
          </p:nvSpPr>
          <p:spPr>
            <a:xfrm>
              <a:off x="1955286" y="5984810"/>
              <a:ext cx="402772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コースのいろは</a:t>
              </a:r>
              <a:r>
                <a:rPr kumimoji="1" lang="ja-JP" altLang="en-US" sz="2000" dirty="0">
                  <a:solidFill>
                    <a:srgbClr val="1E11EB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■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ではなくて</a:t>
              </a:r>
              <a:r>
                <a:rPr kumimoji="1" lang="ja-JP" altLang="en-US" sz="2000" dirty="0">
                  <a:solidFill>
                    <a:srgbClr val="9966FF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■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だよね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6704A029-45AC-CA46-9301-D28B313B9448}"/>
              </a:ext>
            </a:extLst>
          </p:cNvPr>
          <p:cNvGrpSpPr/>
          <p:nvPr/>
        </p:nvGrpSpPr>
        <p:grpSpPr>
          <a:xfrm>
            <a:off x="8524" y="4753767"/>
            <a:ext cx="1024065" cy="824189"/>
            <a:chOff x="177179" y="2911034"/>
            <a:chExt cx="1024065" cy="824189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DC4738AF-D991-1B46-B58A-E75F0731B841}"/>
                </a:ext>
              </a:extLst>
            </p:cNvPr>
            <p:cNvGrpSpPr/>
            <p:nvPr/>
          </p:nvGrpSpPr>
          <p:grpSpPr>
            <a:xfrm>
              <a:off x="177179" y="2938371"/>
              <a:ext cx="1024065" cy="773916"/>
              <a:chOff x="3199202" y="1557958"/>
              <a:chExt cx="1024065" cy="773916"/>
            </a:xfrm>
          </p:grpSpPr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71F3B250-B17D-884B-B8BC-E561A5909D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C8FFD6E0-AB61-D847-B8D9-88A448D81E08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2" name="四角形: 角を丸くする 77">
              <a:extLst>
                <a:ext uri="{FF2B5EF4-FFF2-40B4-BE49-F238E27FC236}">
                  <a16:creationId xmlns:a16="http://schemas.microsoft.com/office/drawing/2014/main" id="{72B066C2-211C-E14B-858F-A8DEA37ACECA}"/>
                </a:ext>
              </a:extLst>
            </p:cNvPr>
            <p:cNvSpPr/>
            <p:nvPr/>
          </p:nvSpPr>
          <p:spPr>
            <a:xfrm>
              <a:off x="177179" y="2911034"/>
              <a:ext cx="942762" cy="824189"/>
            </a:xfrm>
            <a:prstGeom prst="roundRect">
              <a:avLst>
                <a:gd name="adj" fmla="val 2239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828EC33-B494-5443-B43E-07C2A6438E71}"/>
              </a:ext>
            </a:extLst>
          </p:cNvPr>
          <p:cNvGrpSpPr/>
          <p:nvPr/>
        </p:nvGrpSpPr>
        <p:grpSpPr>
          <a:xfrm>
            <a:off x="8524" y="3795121"/>
            <a:ext cx="942762" cy="824189"/>
            <a:chOff x="9507" y="3795121"/>
            <a:chExt cx="942762" cy="824189"/>
          </a:xfrm>
        </p:grpSpPr>
        <p:sp>
          <p:nvSpPr>
            <p:cNvPr id="39" name="四角形: 角を丸くする 77">
              <a:extLst>
                <a:ext uri="{FF2B5EF4-FFF2-40B4-BE49-F238E27FC236}">
                  <a16:creationId xmlns:a16="http://schemas.microsoft.com/office/drawing/2014/main" id="{905BC109-C13B-1347-A719-05F60B73CCDD}"/>
                </a:ext>
              </a:extLst>
            </p:cNvPr>
            <p:cNvSpPr/>
            <p:nvPr/>
          </p:nvSpPr>
          <p:spPr>
            <a:xfrm>
              <a:off x="9507" y="3795121"/>
              <a:ext cx="942762" cy="824189"/>
            </a:xfrm>
            <a:prstGeom prst="roundRect">
              <a:avLst>
                <a:gd name="adj" fmla="val 2239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7F9350D7-4043-B544-A4C3-E49F179CD828}"/>
                </a:ext>
              </a:extLst>
            </p:cNvPr>
            <p:cNvGrpSpPr/>
            <p:nvPr/>
          </p:nvGrpSpPr>
          <p:grpSpPr>
            <a:xfrm>
              <a:off x="77403" y="3885704"/>
              <a:ext cx="806970" cy="708264"/>
              <a:chOff x="952104" y="638613"/>
              <a:chExt cx="806970" cy="708264"/>
            </a:xfrm>
          </p:grpSpPr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DCC5C91D-8092-D747-8DA5-80D053040A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377EA53E-13C5-514D-BB71-E6E70D387292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20368C2-A669-764B-854A-346CA66C9C92}"/>
              </a:ext>
            </a:extLst>
          </p:cNvPr>
          <p:cNvGrpSpPr/>
          <p:nvPr/>
        </p:nvGrpSpPr>
        <p:grpSpPr>
          <a:xfrm>
            <a:off x="8524" y="2806187"/>
            <a:ext cx="1003384" cy="824189"/>
            <a:chOff x="-42459" y="1546838"/>
            <a:chExt cx="1003384" cy="824189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1705DC08-6EAC-CD4A-8383-13C59137B8E2}"/>
                </a:ext>
              </a:extLst>
            </p:cNvPr>
            <p:cNvGrpSpPr/>
            <p:nvPr/>
          </p:nvGrpSpPr>
          <p:grpSpPr>
            <a:xfrm>
              <a:off x="-42459" y="1620080"/>
              <a:ext cx="1003384" cy="740090"/>
              <a:chOff x="755164" y="1557958"/>
              <a:chExt cx="1003384" cy="740090"/>
            </a:xfrm>
          </p:grpSpPr>
          <p:pic>
            <p:nvPicPr>
              <p:cNvPr id="48" name="図 47">
                <a:extLst>
                  <a:ext uri="{FF2B5EF4-FFF2-40B4-BE49-F238E27FC236}">
                    <a16:creationId xmlns:a16="http://schemas.microsoft.com/office/drawing/2014/main" id="{6830A70D-E6AB-804A-959F-67AC11E35B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E5100FB5-3951-4245-AD0E-F01905D0EF2C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51" name="四角形: 角を丸くする 77">
              <a:extLst>
                <a:ext uri="{FF2B5EF4-FFF2-40B4-BE49-F238E27FC236}">
                  <a16:creationId xmlns:a16="http://schemas.microsoft.com/office/drawing/2014/main" id="{CB4C7890-CFB4-F744-B049-95CCC14297EF}"/>
                </a:ext>
              </a:extLst>
            </p:cNvPr>
            <p:cNvSpPr/>
            <p:nvPr/>
          </p:nvSpPr>
          <p:spPr>
            <a:xfrm>
              <a:off x="-16965" y="1546838"/>
              <a:ext cx="942762" cy="824189"/>
            </a:xfrm>
            <a:prstGeom prst="roundRect">
              <a:avLst>
                <a:gd name="adj" fmla="val 2239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52" name="図 51">
            <a:extLst>
              <a:ext uri="{FF2B5EF4-FFF2-40B4-BE49-F238E27FC236}">
                <a16:creationId xmlns:a16="http://schemas.microsoft.com/office/drawing/2014/main" id="{593DD010-D289-D24A-9109-BC9B096A32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167" y="4933442"/>
            <a:ext cx="1841218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912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FC3CC04-DF19-8C4A-AA22-5492FDBCB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924" y="4336788"/>
            <a:ext cx="3314216" cy="12065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90F2A95-3CA6-8A4A-A97D-6EB87BB01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084" y="1004636"/>
            <a:ext cx="3327400" cy="25019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16BFE05-DC9E-C645-A06E-4865A83D3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919" y="1831411"/>
            <a:ext cx="2628900" cy="3771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 　－その２－</a:t>
            </a:r>
            <a:endParaRPr lang="ja-JP" altLang="en-US" dirty="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45EE162-C29B-4370-B8E1-B6B6FA8085F8}"/>
              </a:ext>
            </a:extLst>
          </p:cNvPr>
          <p:cNvGrpSpPr/>
          <p:nvPr/>
        </p:nvGrpSpPr>
        <p:grpSpPr>
          <a:xfrm>
            <a:off x="55157" y="5554111"/>
            <a:ext cx="9311288" cy="1346278"/>
            <a:chOff x="187677" y="5521552"/>
            <a:chExt cx="9311288" cy="1346278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CA2C807-FA12-41B9-9813-1DF22407ECA6}"/>
                </a:ext>
              </a:extLst>
            </p:cNvPr>
            <p:cNvSpPr txBox="1"/>
            <p:nvPr/>
          </p:nvSpPr>
          <p:spPr>
            <a:xfrm>
              <a:off x="237843" y="5521552"/>
              <a:ext cx="926112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07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03471724-F440-435E-ACFD-CF192711164A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C5B7F40C-D0F6-45C8-85CE-C9F5BA8BD7C1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033F8434-DC29-4012-95B6-A0C24C7296F0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0BEA841-9614-4A90-9F8B-1858905EF5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22D7566D-6132-4924-8160-C62444F81589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EC96466D-3042-441D-A524-540080C6F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sp>
        <p:nvSpPr>
          <p:cNvPr id="71" name="楕円 70">
            <a:extLst>
              <a:ext uri="{FF2B5EF4-FFF2-40B4-BE49-F238E27FC236}">
                <a16:creationId xmlns:a16="http://schemas.microsoft.com/office/drawing/2014/main" id="{05A3EC6B-E90A-4A76-BA23-28556BADEC58}"/>
              </a:ext>
            </a:extLst>
          </p:cNvPr>
          <p:cNvSpPr/>
          <p:nvPr/>
        </p:nvSpPr>
        <p:spPr>
          <a:xfrm>
            <a:off x="1851203" y="1791456"/>
            <a:ext cx="540783" cy="5446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楕円 71">
            <a:extLst>
              <a:ext uri="{FF2B5EF4-FFF2-40B4-BE49-F238E27FC236}">
                <a16:creationId xmlns:a16="http://schemas.microsoft.com/office/drawing/2014/main" id="{6F1196CB-6F80-4A45-A5C3-CE6F5F8FB2E1}"/>
              </a:ext>
            </a:extLst>
          </p:cNvPr>
          <p:cNvSpPr/>
          <p:nvPr/>
        </p:nvSpPr>
        <p:spPr>
          <a:xfrm>
            <a:off x="1868313" y="5014549"/>
            <a:ext cx="540783" cy="5446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吹き出し: 角を丸めた四角形 72">
            <a:extLst>
              <a:ext uri="{FF2B5EF4-FFF2-40B4-BE49-F238E27FC236}">
                <a16:creationId xmlns:a16="http://schemas.microsoft.com/office/drawing/2014/main" id="{485E0A49-6D6E-4D4D-9353-D8F17C6BBF1A}"/>
              </a:ext>
            </a:extLst>
          </p:cNvPr>
          <p:cNvSpPr/>
          <p:nvPr/>
        </p:nvSpPr>
        <p:spPr>
          <a:xfrm>
            <a:off x="492002" y="1141079"/>
            <a:ext cx="2419599" cy="503186"/>
          </a:xfrm>
          <a:prstGeom prst="wedgeRoundRectCallout">
            <a:avLst>
              <a:gd name="adj1" fmla="val 24178"/>
              <a:gd name="adj2" fmla="val 72214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>
              <a:lnSpc>
                <a:spcPts val="1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①いろをクリックする</a:t>
            </a:r>
          </a:p>
        </p:txBody>
      </p:sp>
      <p:sp>
        <p:nvSpPr>
          <p:cNvPr id="75" name="吹き出し: 角を丸めた四角形 74">
            <a:extLst>
              <a:ext uri="{FF2B5EF4-FFF2-40B4-BE49-F238E27FC236}">
                <a16:creationId xmlns:a16="http://schemas.microsoft.com/office/drawing/2014/main" id="{4320D905-4DD6-492E-98BF-E3F20FC75E55}"/>
              </a:ext>
            </a:extLst>
          </p:cNvPr>
          <p:cNvSpPr/>
          <p:nvPr/>
        </p:nvSpPr>
        <p:spPr>
          <a:xfrm>
            <a:off x="958089" y="4406309"/>
            <a:ext cx="2693456" cy="503186"/>
          </a:xfrm>
          <a:prstGeom prst="wedgeRoundRectCallout">
            <a:avLst>
              <a:gd name="adj1" fmla="val 4255"/>
              <a:gd name="adj2" fmla="val 75938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>
              <a:lnSpc>
                <a:spcPts val="1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②スポイトをクリックする</a:t>
            </a:r>
          </a:p>
        </p:txBody>
      </p:sp>
      <p:sp>
        <p:nvSpPr>
          <p:cNvPr id="76" name="吹き出し: 角を丸めた四角形 75">
            <a:extLst>
              <a:ext uri="{FF2B5EF4-FFF2-40B4-BE49-F238E27FC236}">
                <a16:creationId xmlns:a16="http://schemas.microsoft.com/office/drawing/2014/main" id="{6D0B162E-4B9D-4891-B1E1-C719200AA787}"/>
              </a:ext>
            </a:extLst>
          </p:cNvPr>
          <p:cNvSpPr/>
          <p:nvPr/>
        </p:nvSpPr>
        <p:spPr>
          <a:xfrm>
            <a:off x="4191614" y="2804146"/>
            <a:ext cx="4826810" cy="1274638"/>
          </a:xfrm>
          <a:prstGeom prst="wedgeRoundRectCallout">
            <a:avLst>
              <a:gd name="adj1" fmla="val 1798"/>
              <a:gd name="adj2" fmla="val -68324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③マウスをステージまでうごかし、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せっていしたいいろをクリックする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（〇のいろがえらばれているいろになるよ！）</a:t>
            </a: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71067B57-0B99-4D75-9655-B170A7BF1268}"/>
              </a:ext>
            </a:extLst>
          </p:cNvPr>
          <p:cNvSpPr/>
          <p:nvPr/>
        </p:nvSpPr>
        <p:spPr>
          <a:xfrm>
            <a:off x="6112266" y="4355223"/>
            <a:ext cx="467224" cy="377951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4" name="矢印: 右 83">
            <a:extLst>
              <a:ext uri="{FF2B5EF4-FFF2-40B4-BE49-F238E27FC236}">
                <a16:creationId xmlns:a16="http://schemas.microsoft.com/office/drawing/2014/main" id="{5396BB37-A68F-426A-9450-4CADF5FCA5FF}"/>
              </a:ext>
            </a:extLst>
          </p:cNvPr>
          <p:cNvSpPr/>
          <p:nvPr/>
        </p:nvSpPr>
        <p:spPr>
          <a:xfrm>
            <a:off x="4593927" y="453635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8857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ちょっとむずかしいよ！よくかんさつしよう！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pic>
        <p:nvPicPr>
          <p:cNvPr id="2" name="07_04">
            <a:hlinkClick r:id="" action="ppaction://media"/>
            <a:extLst>
              <a:ext uri="{FF2B5EF4-FFF2-40B4-BE49-F238E27FC236}">
                <a16:creationId xmlns:a16="http://schemas.microsoft.com/office/drawing/2014/main" id="{DD3012E7-5438-4C3B-B12A-941AF8B833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35" y="1951402"/>
            <a:ext cx="8506274" cy="412092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1CDCB4-B21F-DE45-ACB4-0A11704A1A4E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65500"/>
            <a:ext cx="42995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コースのはばを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せま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3BA9BC4-BE5D-47E4-ADEA-6FF9ACF8D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22" y="3372359"/>
            <a:ext cx="3885690" cy="293966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22A19E2-9FAC-4E0C-955C-C625ECB9C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661" y="3377154"/>
            <a:ext cx="3885690" cy="2934869"/>
          </a:xfrm>
          <a:prstGeom prst="rect">
            <a:avLst/>
          </a:prstGeom>
        </p:spPr>
      </p:pic>
      <p:sp>
        <p:nvSpPr>
          <p:cNvPr id="38" name="矢印: 右 37">
            <a:extLst>
              <a:ext uri="{FF2B5EF4-FFF2-40B4-BE49-F238E27FC236}">
                <a16:creationId xmlns:a16="http://schemas.microsoft.com/office/drawing/2014/main" id="{354E56E5-FE3E-4D26-9638-73E46CF66D00}"/>
              </a:ext>
            </a:extLst>
          </p:cNvPr>
          <p:cNvSpPr/>
          <p:nvPr/>
        </p:nvSpPr>
        <p:spPr>
          <a:xfrm>
            <a:off x="4220425" y="446692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61F6F72F-EEAA-4539-BA28-D779A1B2C72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36297" y="4088839"/>
            <a:ext cx="577081" cy="577081"/>
          </a:xfrm>
          <a:prstGeom prst="rect">
            <a:avLst/>
          </a:prstGeom>
        </p:spPr>
      </p:pic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D6BCCBBB-8044-499D-B411-195E996B0A67}"/>
              </a:ext>
            </a:extLst>
          </p:cNvPr>
          <p:cNvCxnSpPr>
            <a:cxnSpLocks/>
          </p:cNvCxnSpPr>
          <p:nvPr/>
        </p:nvCxnSpPr>
        <p:spPr>
          <a:xfrm rot="16200000">
            <a:off x="2513378" y="4274627"/>
            <a:ext cx="0" cy="461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0C744FF-B197-4A79-8D35-CC07D1DD2D5D}"/>
              </a:ext>
            </a:extLst>
          </p:cNvPr>
          <p:cNvSpPr txBox="1"/>
          <p:nvPr/>
        </p:nvSpPr>
        <p:spPr>
          <a:xfrm>
            <a:off x="538922" y="6258018"/>
            <a:ext cx="7379959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 マウスをクリックしたまま、 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マウスをいどうしてせんをうごかす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05B9918-E140-4B46-9548-0693F4D0AF5E}"/>
              </a:ext>
            </a:extLst>
          </p:cNvPr>
          <p:cNvSpPr txBox="1"/>
          <p:nvPr/>
        </p:nvSpPr>
        <p:spPr>
          <a:xfrm>
            <a:off x="1567927" y="1569531"/>
            <a:ext cx="6350953" cy="16850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はいけい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」タブをえらび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コスチュームボタンをおす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ツール」をえらぶ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 うごかしたいせんをクリックしてえらぶ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B449FA2-5361-364F-9043-910F997AF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6297" y="2207294"/>
            <a:ext cx="4699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874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AE9B3C-1863-B74C-85D4-A8F8762C8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36" y="1513402"/>
            <a:ext cx="7820944" cy="530851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618636" y="3704152"/>
            <a:ext cx="455786" cy="461232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3066634" y="1556415"/>
            <a:ext cx="621189" cy="296514"/>
          </a:xfrm>
          <a:prstGeom prst="roundRect">
            <a:avLst>
              <a:gd name="adj" fmla="val 401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46742" y="340541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2852539" y="1188914"/>
            <a:ext cx="514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D9C630B-B229-4C46-B450-841519784536}"/>
              </a:ext>
            </a:extLst>
          </p:cNvPr>
          <p:cNvSpPr txBox="1"/>
          <p:nvPr/>
        </p:nvSpPr>
        <p:spPr>
          <a:xfrm>
            <a:off x="618636" y="1029989"/>
            <a:ext cx="42995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ゴールをつくる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B514868-C9E2-44B7-BE4A-C47A2A1B2BFB}"/>
              </a:ext>
            </a:extLst>
          </p:cNvPr>
          <p:cNvSpPr txBox="1"/>
          <p:nvPr/>
        </p:nvSpPr>
        <p:spPr>
          <a:xfrm>
            <a:off x="3312283" y="3069909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2EC2D554-64E7-433F-9661-1E320D54414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02147" y="3429000"/>
            <a:ext cx="577081" cy="577081"/>
          </a:xfrm>
          <a:prstGeom prst="rect">
            <a:avLst/>
          </a:prstGeom>
        </p:spPr>
      </p:pic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E06CCC89-4E43-4381-913E-2C1683D055A4}"/>
              </a:ext>
            </a:extLst>
          </p:cNvPr>
          <p:cNvCxnSpPr>
            <a:cxnSpLocks/>
          </p:cNvCxnSpPr>
          <p:nvPr/>
        </p:nvCxnSpPr>
        <p:spPr>
          <a:xfrm flipV="1">
            <a:off x="4631052" y="3648153"/>
            <a:ext cx="614495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733E4797-826E-4E0C-9C1E-A2947C26AA33}"/>
              </a:ext>
            </a:extLst>
          </p:cNvPr>
          <p:cNvSpPr/>
          <p:nvPr/>
        </p:nvSpPr>
        <p:spPr>
          <a:xfrm>
            <a:off x="1601083" y="1997991"/>
            <a:ext cx="1778534" cy="2401014"/>
          </a:xfrm>
          <a:prstGeom prst="roundRect">
            <a:avLst>
              <a:gd name="adj" fmla="val 346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C188B31-F72A-4A0C-AD16-CA0A38AC8CFA}"/>
              </a:ext>
            </a:extLst>
          </p:cNvPr>
          <p:cNvSpPr txBox="1"/>
          <p:nvPr/>
        </p:nvSpPr>
        <p:spPr>
          <a:xfrm>
            <a:off x="1120707" y="196792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CB8EBC7-F93C-448E-B9E1-88AAC4441DD1}"/>
              </a:ext>
            </a:extLst>
          </p:cNvPr>
          <p:cNvSpPr txBox="1"/>
          <p:nvPr/>
        </p:nvSpPr>
        <p:spPr>
          <a:xfrm>
            <a:off x="4444566" y="5463677"/>
            <a:ext cx="3753762" cy="1131079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④マウスをクリックしたまま、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マウスをうごかしてせんをひく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C4EC3974-4CCE-4BBC-9D73-F0FBB9804596}"/>
              </a:ext>
            </a:extLst>
          </p:cNvPr>
          <p:cNvGrpSpPr/>
          <p:nvPr/>
        </p:nvGrpSpPr>
        <p:grpSpPr>
          <a:xfrm>
            <a:off x="3688071" y="629033"/>
            <a:ext cx="5674188" cy="2239074"/>
            <a:chOff x="5104793" y="1023231"/>
            <a:chExt cx="5397487" cy="2239074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87624AD4-8B19-4AF2-BF20-9FE9157A9B13}"/>
                </a:ext>
              </a:extLst>
            </p:cNvPr>
            <p:cNvSpPr txBox="1"/>
            <p:nvPr/>
          </p:nvSpPr>
          <p:spPr>
            <a:xfrm>
              <a:off x="5104793" y="1023231"/>
              <a:ext cx="5397487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　　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ちょくせん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えらぶ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 ふとさを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 「がいけい」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▼をおす。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　　　　の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〇 をうごかして、いろをあおに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A9E9FCFB-A9C0-40F1-BF48-71336A951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0816" y="2831979"/>
              <a:ext cx="609653" cy="365792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29AEA7A7-BC26-E048-9ED0-D7DDED406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962" y="828783"/>
            <a:ext cx="406400" cy="406400"/>
          </a:xfrm>
          <a:prstGeom prst="rect">
            <a:avLst/>
          </a:prstGeom>
        </p:spPr>
      </p:pic>
      <p:sp>
        <p:nvSpPr>
          <p:cNvPr id="38" name="四角形: 角を丸くする 21">
            <a:extLst>
              <a:ext uri="{FF2B5EF4-FFF2-40B4-BE49-F238E27FC236}">
                <a16:creationId xmlns:a16="http://schemas.microsoft.com/office/drawing/2014/main" id="{576F0E93-B447-9748-B115-E84242B4FEE6}"/>
              </a:ext>
            </a:extLst>
          </p:cNvPr>
          <p:cNvSpPr/>
          <p:nvPr/>
        </p:nvSpPr>
        <p:spPr>
          <a:xfrm>
            <a:off x="2803989" y="1600521"/>
            <a:ext cx="199658" cy="208303"/>
          </a:xfrm>
          <a:prstGeom prst="roundRect">
            <a:avLst>
              <a:gd name="adj" fmla="val 401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9605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90C97A3-EC1E-F14F-8E28-74E6AB093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986" y="1676600"/>
            <a:ext cx="3522949" cy="517611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601421" y="1086914"/>
            <a:ext cx="62965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ゴールにさわったら</a:t>
            </a: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「おめでとう！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</a:t>
            </a: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ja-JP" altLang="en-US" b="1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2CA8C003-5B7A-4AE1-A2E6-3F0BDBC9D84C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FF597FE6-757C-4979-96A2-CEBD8F7237BF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BF990132-9226-4417-B87E-DB02BF2B0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31EA222D-388D-4204-9727-723B459075E6}"/>
              </a:ext>
            </a:extLst>
          </p:cNvPr>
          <p:cNvSpPr/>
          <p:nvPr/>
        </p:nvSpPr>
        <p:spPr>
          <a:xfrm>
            <a:off x="2508422" y="4669877"/>
            <a:ext cx="3372513" cy="1387167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125489E-6F56-4DBC-8B48-369C5F476B79}"/>
              </a:ext>
            </a:extLst>
          </p:cNvPr>
          <p:cNvGrpSpPr/>
          <p:nvPr/>
        </p:nvGrpSpPr>
        <p:grpSpPr>
          <a:xfrm>
            <a:off x="2321914" y="1663995"/>
            <a:ext cx="3888785" cy="5176621"/>
            <a:chOff x="2427371" y="1663995"/>
            <a:chExt cx="3888785" cy="5176621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2427371" y="1663995"/>
              <a:ext cx="3888785" cy="517662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03204" y="5326539"/>
              <a:ext cx="1301092" cy="968916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B1EC890-8E61-4B55-AC75-6D5C3C42AFAD}"/>
                </a:ext>
              </a:extLst>
            </p:cNvPr>
            <p:cNvSpPr txBox="1"/>
            <p:nvPr/>
          </p:nvSpPr>
          <p:spPr>
            <a:xfrm>
              <a:off x="2700109" y="2675813"/>
              <a:ext cx="3307282" cy="2362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にているめいれいを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ステップアップで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ついかした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ゴール＝あおいろだね！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273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1897</Words>
  <Application>Microsoft Office PowerPoint</Application>
  <PresentationFormat>画面に合わせる (4:3)</PresentationFormat>
  <Paragraphs>313</Paragraphs>
  <Slides>50</Slides>
  <Notes>5</Notes>
  <HiddenSlides>0</HiddenSlides>
  <MMClips>4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50</vt:i4>
      </vt:variant>
    </vt:vector>
  </HeadingPairs>
  <TitlesOfParts>
    <vt:vector size="57" baseType="lpstr">
      <vt:lpstr>Meiryo UI</vt:lpstr>
      <vt:lpstr>UD デジタル 教科書体 NP-R</vt:lpstr>
      <vt:lpstr>メイリオ</vt:lpstr>
      <vt:lpstr>Arial</vt:lpstr>
      <vt:lpstr>Calibri</vt:lpstr>
      <vt:lpstr>Wingdings</vt:lpstr>
      <vt:lpstr>曲線</vt:lpstr>
      <vt:lpstr>だい7かい　レーシングゲームをつくろう</vt:lpstr>
      <vt:lpstr>もくじ</vt:lpstr>
      <vt:lpstr>プログラミングのじゅんび</vt:lpstr>
      <vt:lpstr>パソコンとつなげよう</vt:lpstr>
      <vt:lpstr>mBlockをきどうしよう</vt:lpstr>
      <vt:lpstr>ほんじつのミッション！</vt:lpstr>
      <vt:lpstr>ミッション：Codeyをコントローラーにしてくるまをうごかそう！</vt:lpstr>
      <vt:lpstr>ミッション：Codeyをコントローラーにしてくるまをうごかそう！</vt:lpstr>
      <vt:lpstr>【じゅんび①】　コースをつくる</vt:lpstr>
      <vt:lpstr>【じゅんび①】　コースをつくる</vt:lpstr>
      <vt:lpstr>【じゅんび①】　コースをつくる</vt:lpstr>
      <vt:lpstr>【じゅんび②】　くるまのスプライトをつくる</vt:lpstr>
      <vt:lpstr>【じゅんび②】　くるまのスプライトをつくる</vt:lpstr>
      <vt:lpstr>【じゅんび②】　くるまのスプライトをつくる</vt:lpstr>
      <vt:lpstr>【じゅんび②】　くるまのスプライトをつくる</vt:lpstr>
      <vt:lpstr>【めいれいのそうしん】　Codeyのプログラミング</vt:lpstr>
      <vt:lpstr>【めいれいのそうしん】　Codeyのプログラミング</vt:lpstr>
      <vt:lpstr>【めいれいのそうしん】　Codeyのプログラミング</vt:lpstr>
      <vt:lpstr>【めいれいのじゅしん】　スプライトのプログラミング</vt:lpstr>
      <vt:lpstr>【めいれいのじゅしん】　スプライトのプログラミング</vt:lpstr>
      <vt:lpstr>【めいれいのじゅしん】　スプライトのプログラミング</vt:lpstr>
      <vt:lpstr>ざひょうについて</vt:lpstr>
      <vt:lpstr>ざひょうについて</vt:lpstr>
      <vt:lpstr>ざひょうについて</vt:lpstr>
      <vt:lpstr>ざひょうについて</vt:lpstr>
      <vt:lpstr>ざひょうについて</vt:lpstr>
      <vt:lpstr>ざひょうについて</vt:lpstr>
      <vt:lpstr>ざひょうについて</vt:lpstr>
      <vt:lpstr>【めいれいのじゅしん】　スプライトのプログラミング</vt:lpstr>
      <vt:lpstr>【めいれいのじゅしん】　スプライトのプログラミング</vt:lpstr>
      <vt:lpstr>【めいれいのじゅしん】　スプライトのプログラミング</vt:lpstr>
      <vt:lpstr>ミッション：Codeyからスプライトをうごかそう！</vt:lpstr>
      <vt:lpstr>ミッション：Codeyからスプライトをうごかそう！</vt:lpstr>
      <vt:lpstr>ミッション：Codeyをつかってくるまをうごかそう！</vt:lpstr>
      <vt:lpstr>ミッション：Codeyをつかってくるまをうごかそう！</vt:lpstr>
      <vt:lpstr>ミッション：Codeyをコントローラーにしてくるまをうごかそう！</vt:lpstr>
      <vt:lpstr>ミッション：Codeyをコントローラーにしてくるまをうごかそう！</vt:lpstr>
      <vt:lpstr>ステップアップ！</vt:lpstr>
      <vt:lpstr>かんがえてみよう！　－その１－</vt:lpstr>
      <vt:lpstr>かんがえてみよう！　－その１－</vt:lpstr>
      <vt:lpstr>かんがえてみよう！　－その１－</vt:lpstr>
      <vt:lpstr>かんがえてみよう！ 　－その２－</vt:lpstr>
      <vt:lpstr>かんがえてみよう！ 　－その２－</vt:lpstr>
      <vt:lpstr>かんがえてみよう！ 　－その２－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2021-11-10T15:54:36Z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