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2"/>
  </p:notesMasterIdLst>
  <p:handoutMasterIdLst>
    <p:handoutMasterId r:id="rId43"/>
  </p:handoutMasterIdLst>
  <p:sldIdLst>
    <p:sldId id="256" r:id="rId5"/>
    <p:sldId id="310" r:id="rId6"/>
    <p:sldId id="346" r:id="rId7"/>
    <p:sldId id="339" r:id="rId8"/>
    <p:sldId id="446" r:id="rId9"/>
    <p:sldId id="320" r:id="rId10"/>
    <p:sldId id="259" r:id="rId11"/>
    <p:sldId id="348" r:id="rId12"/>
    <p:sldId id="385" r:id="rId13"/>
    <p:sldId id="397" r:id="rId14"/>
    <p:sldId id="394" r:id="rId15"/>
    <p:sldId id="395" r:id="rId16"/>
    <p:sldId id="384" r:id="rId17"/>
    <p:sldId id="388" r:id="rId18"/>
    <p:sldId id="391" r:id="rId19"/>
    <p:sldId id="362" r:id="rId20"/>
    <p:sldId id="392" r:id="rId21"/>
    <p:sldId id="403" r:id="rId22"/>
    <p:sldId id="330" r:id="rId23"/>
    <p:sldId id="338" r:id="rId24"/>
    <p:sldId id="331" r:id="rId25"/>
    <p:sldId id="448" r:id="rId26"/>
    <p:sldId id="332" r:id="rId27"/>
    <p:sldId id="333" r:id="rId28"/>
    <p:sldId id="354" r:id="rId29"/>
    <p:sldId id="404" r:id="rId30"/>
    <p:sldId id="375" r:id="rId31"/>
    <p:sldId id="406" r:id="rId32"/>
    <p:sldId id="407" r:id="rId33"/>
    <p:sldId id="359" r:id="rId34"/>
    <p:sldId id="355" r:id="rId35"/>
    <p:sldId id="408" r:id="rId36"/>
    <p:sldId id="410" r:id="rId37"/>
    <p:sldId id="412" r:id="rId38"/>
    <p:sldId id="402" r:id="rId39"/>
    <p:sldId id="763" r:id="rId40"/>
    <p:sldId id="335" r:id="rId41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E75"/>
    <a:srgbClr val="85D4E7"/>
    <a:srgbClr val="0C596D"/>
    <a:srgbClr val="145C72"/>
    <a:srgbClr val="014E52"/>
    <a:srgbClr val="03556D"/>
    <a:srgbClr val="067F9C"/>
    <a:srgbClr val="79AE02"/>
    <a:srgbClr val="1DA9BF"/>
    <a:srgbClr val="01C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74" autoAdjust="0"/>
    <p:restoredTop sz="95244" autoAdjust="0"/>
  </p:normalViewPr>
  <p:slideViewPr>
    <p:cSldViewPr snapToGrid="0">
      <p:cViewPr varScale="1">
        <p:scale>
          <a:sx n="129" d="100"/>
          <a:sy n="129" d="100"/>
        </p:scale>
        <p:origin x="13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2021/11/12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2021/11/12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53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56.PNG"/><Relationship Id="rId4" Type="http://schemas.openxmlformats.org/officeDocument/2006/relationships/image" Target="../media/image37.PNG"/><Relationship Id="rId9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15.png"/><Relationship Id="rId4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72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png"/><Relationship Id="rId4" Type="http://schemas.openxmlformats.org/officeDocument/2006/relationships/image" Target="../media/image7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7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82.png"/><Relationship Id="rId7" Type="http://schemas.openxmlformats.org/officeDocument/2006/relationships/image" Target="../media/image30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7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PNG"/><Relationship Id="rId4" Type="http://schemas.openxmlformats.org/officeDocument/2006/relationships/image" Target="../media/image7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64.png"/><Relationship Id="rId4" Type="http://schemas.openxmlformats.org/officeDocument/2006/relationships/image" Target="../media/image6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4940192"/>
            <a:ext cx="8338762" cy="1006429"/>
          </a:xfrm>
        </p:spPr>
        <p:txBody>
          <a:bodyPr rtlCol="0"/>
          <a:lstStyle/>
          <a:p>
            <a:pPr rtl="0"/>
            <a:r>
              <a:rPr lang="ja-JP" altLang="en-US" dirty="0"/>
              <a:t>だい</a:t>
            </a:r>
            <a:r>
              <a:rPr lang="en-US" altLang="ja-JP" dirty="0"/>
              <a:t>6</a:t>
            </a:r>
            <a:r>
              <a:rPr lang="ja-JP" altLang="en-US" dirty="0"/>
              <a:t>かい　</a:t>
            </a:r>
            <a:r>
              <a:rPr lang="en-US" altLang="ja-JP" dirty="0" err="1"/>
              <a:t>CodeyRocky</a:t>
            </a:r>
            <a:r>
              <a:rPr lang="ja-JP" altLang="en-US" dirty="0"/>
              <a:t>から</a:t>
            </a:r>
            <a:br>
              <a:rPr lang="en-US" altLang="ja-JP" dirty="0"/>
            </a:br>
            <a:r>
              <a:rPr lang="ja-JP" altLang="en-US" dirty="0"/>
              <a:t>スプライトをうごかそう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2615260" y="4709616"/>
            <a:ext cx="2275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BF015552-8B05-4E06-A564-021DAC1E035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/>
              <a:t>プログラミングのじゅんび</a:t>
            </a:r>
            <a:endParaRPr lang="ja-JP" altLang="en-US" dirty="0"/>
          </a:p>
          <a:p>
            <a:pPr>
              <a:lnSpc>
                <a:spcPct val="200000"/>
              </a:lnSpc>
            </a:pPr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8" name="タイトル 2">
            <a:extLst>
              <a:ext uri="{FF2B5EF4-FFF2-40B4-BE49-F238E27FC236}">
                <a16:creationId xmlns:a16="http://schemas.microsoft.com/office/drawing/2014/main" id="{84588F00-8CE6-5349-AB48-73F00AC59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7249886" cy="746846"/>
          </a:xfrm>
        </p:spPr>
        <p:txBody>
          <a:bodyPr rtlCol="0"/>
          <a:lstStyle/>
          <a:p>
            <a:pPr rtl="0"/>
            <a:r>
              <a:rPr lang="ja-JP" altLang="en-US"/>
              <a:t>プログラミングのじゅんび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</a:p>
          </p:txBody>
        </p:sp>
      </p:grpSp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61359" y="1811062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89487" y="3355898"/>
            <a:ext cx="503186" cy="503186"/>
          </a:xfrm>
          <a:prstGeom prst="ellipse">
            <a:avLst/>
          </a:prstGeom>
          <a:noFill/>
          <a:ln w="28575">
            <a:solidFill>
              <a:srgbClr val="067F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67F9C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838480" y="5822761"/>
            <a:ext cx="78996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067F9C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でんげんボタン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をおしてでんげんを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れよう。あおいランプが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吹き出し: 角を丸めた四角形 13">
            <a:extLst>
              <a:ext uri="{FF2B5EF4-FFF2-40B4-BE49-F238E27FC236}">
                <a16:creationId xmlns:a16="http://schemas.microsoft.com/office/drawing/2014/main" id="{82667107-1ECC-4B74-B4A5-8E2CA15B6206}"/>
              </a:ext>
            </a:extLst>
          </p:cNvPr>
          <p:cNvSpPr/>
          <p:nvPr/>
        </p:nvSpPr>
        <p:spPr>
          <a:xfrm>
            <a:off x="3145872" y="4230094"/>
            <a:ext cx="1837190" cy="382364"/>
          </a:xfrm>
          <a:prstGeom prst="wedgeRoundRectCallout">
            <a:avLst>
              <a:gd name="adj1" fmla="val -70826"/>
              <a:gd name="adj2" fmla="val -173200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67F9C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E4DC776-80B6-425D-927E-27A4F83DF14B}"/>
              </a:ext>
            </a:extLst>
          </p:cNvPr>
          <p:cNvSpPr txBox="1"/>
          <p:nvPr/>
        </p:nvSpPr>
        <p:spPr>
          <a:xfrm>
            <a:off x="3253988" y="427390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でんげんボタン</a:t>
            </a:r>
          </a:p>
        </p:txBody>
      </p:sp>
    </p:spTree>
    <p:extLst>
      <p:ext uri="{BB962C8B-B14F-4D97-AF65-F5344CB8AC3E}">
        <p14:creationId xmlns:p14="http://schemas.microsoft.com/office/powerpoint/2010/main" val="321739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0" name="タイトル 4">
            <a:extLst>
              <a:ext uri="{FF2B5EF4-FFF2-40B4-BE49-F238E27FC236}">
                <a16:creationId xmlns:a16="http://schemas.microsoft.com/office/drawing/2014/main" id="{3C58AC31-81CA-FE46-9BC6-C1649597A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/>
              <a:t>をきどうしよう</a:t>
            </a:r>
            <a:endParaRPr lang="ja-JP" altLang="en-US" dirty="0"/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1EE02A79-DFBD-5A45-AC8A-A819C09D3E66}"/>
              </a:ext>
            </a:extLst>
          </p:cNvPr>
          <p:cNvGrpSpPr/>
          <p:nvPr/>
        </p:nvGrpSpPr>
        <p:grpSpPr>
          <a:xfrm>
            <a:off x="5543289" y="4615467"/>
            <a:ext cx="3172086" cy="1131079"/>
            <a:chOff x="5543289" y="4615467"/>
            <a:chExt cx="2781469" cy="1131079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002E8993-9E81-2F4F-88E9-6E48E184ABED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46737955-4155-1A4F-AFB8-E5E5F7C99570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ほんじつのミッション！</a:t>
            </a:r>
            <a:endParaRPr lang="ja-JP" altLang="en-US" dirty="0"/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かだいをクリアしよう！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から</a:t>
            </a:r>
            <a:r>
              <a:rPr lang="ja-JP" altLang="en-US"/>
              <a:t>スプライトをうごかそう</a:t>
            </a:r>
            <a:r>
              <a:rPr lang="ja-JP" altLang="en-US" dirty="0"/>
              <a:t>！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311D8E3-9AD4-458B-8601-BAEE01E98CA6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3D3EE3B-1772-4C23-8C54-8F05D918A427}"/>
              </a:ext>
            </a:extLst>
          </p:cNvPr>
          <p:cNvGrpSpPr/>
          <p:nvPr/>
        </p:nvGrpSpPr>
        <p:grpSpPr>
          <a:xfrm>
            <a:off x="619939" y="987995"/>
            <a:ext cx="6570974" cy="630942"/>
            <a:chOff x="619939" y="987995"/>
            <a:chExt cx="6570974" cy="630942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1A580B57-18AA-45D4-9D1C-68D3CCA2DFCA}"/>
                </a:ext>
              </a:extLst>
            </p:cNvPr>
            <p:cNvSpPr txBox="1"/>
            <p:nvPr/>
          </p:nvSpPr>
          <p:spPr>
            <a:xfrm>
              <a:off x="619939" y="987995"/>
              <a:ext cx="657097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のボタン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をおすとドラムのおとがなる</a:t>
              </a:r>
              <a:endPara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597C32B-1592-4F1A-BE3C-AF7828747830}"/>
                </a:ext>
              </a:extLst>
            </p:cNvPr>
            <p:cNvSpPr txBox="1"/>
            <p:nvPr/>
          </p:nvSpPr>
          <p:spPr>
            <a:xfrm>
              <a:off x="736846" y="1055460"/>
              <a:ext cx="75033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</a:p>
          </p:txBody>
        </p:sp>
      </p:grpSp>
      <p:pic>
        <p:nvPicPr>
          <p:cNvPr id="2" name="06_01">
            <a:hlinkClick r:id="" action="ppaction://media"/>
            <a:extLst>
              <a:ext uri="{FF2B5EF4-FFF2-40B4-BE49-F238E27FC236}">
                <a16:creationId xmlns:a16="http://schemas.microsoft.com/office/drawing/2014/main" id="{3C3AC7E2-4951-4829-873B-7A136894AF9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385" y="1618937"/>
            <a:ext cx="8763230" cy="440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からスプライトをうごかそう！</a:t>
            </a:r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5" y="1245270"/>
            <a:ext cx="297547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こんかいのうごかしかた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6892359-A175-440B-8ED0-7A98B0A43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866" y="3327016"/>
            <a:ext cx="3482458" cy="2075357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7C37858-FCC6-48F8-927C-FB48BBC09AFB}"/>
              </a:ext>
            </a:extLst>
          </p:cNvPr>
          <p:cNvSpPr txBox="1"/>
          <p:nvPr/>
        </p:nvSpPr>
        <p:spPr>
          <a:xfrm>
            <a:off x="678075" y="1809770"/>
            <a:ext cx="78387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ボタンをおすと</a:t>
            </a:r>
            <a:r>
              <a:rPr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のスプライト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にメッセージがおくられる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C4F7D66-A11F-42B2-BFE0-6EBD0B3FF242}"/>
              </a:ext>
            </a:extLst>
          </p:cNvPr>
          <p:cNvSpPr txBox="1"/>
          <p:nvPr/>
        </p:nvSpPr>
        <p:spPr>
          <a:xfrm>
            <a:off x="3143066" y="1898014"/>
            <a:ext cx="10594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エムブロック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5C55729-76E3-4EBA-B99D-8D8A228D2411}"/>
              </a:ext>
            </a:extLst>
          </p:cNvPr>
          <p:cNvSpPr txBox="1"/>
          <p:nvPr/>
        </p:nvSpPr>
        <p:spPr>
          <a:xfrm>
            <a:off x="627163" y="1898014"/>
            <a:ext cx="10594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5F0B85D-90A0-466B-81D0-A1F48CD0D6B8}"/>
              </a:ext>
            </a:extLst>
          </p:cNvPr>
          <p:cNvSpPr txBox="1"/>
          <p:nvPr/>
        </p:nvSpPr>
        <p:spPr>
          <a:xfrm>
            <a:off x="665081" y="2639851"/>
            <a:ext cx="18801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04E0FF0-909A-4545-9F4C-945675C30FFE}"/>
              </a:ext>
            </a:extLst>
          </p:cNvPr>
          <p:cNvSpPr txBox="1"/>
          <p:nvPr/>
        </p:nvSpPr>
        <p:spPr>
          <a:xfrm>
            <a:off x="3343242" y="2662810"/>
            <a:ext cx="260035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②メッセージそうしん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1F8DBC3-F102-4FDB-922A-DE1FCC07F704}"/>
              </a:ext>
            </a:extLst>
          </p:cNvPr>
          <p:cNvSpPr txBox="1"/>
          <p:nvPr/>
        </p:nvSpPr>
        <p:spPr>
          <a:xfrm>
            <a:off x="3519178" y="3709630"/>
            <a:ext cx="1779832" cy="647664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tIns="0" bIns="108000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kumimoji="1" lang="ja-JP" altLang="en-US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ドラム</a:t>
            </a:r>
            <a:r>
              <a:rPr kumimoji="1" lang="en-US" altLang="ja-JP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endParaRPr kumimoji="1" lang="ja-JP" altLang="en-US" sz="2000" b="1" dirty="0">
              <a:solidFill>
                <a:schemeClr val="accent4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E93DF898-AC15-4418-BD62-C1BC606458A6}"/>
              </a:ext>
            </a:extLst>
          </p:cNvPr>
          <p:cNvSpPr txBox="1"/>
          <p:nvPr/>
        </p:nvSpPr>
        <p:spPr>
          <a:xfrm>
            <a:off x="6205194" y="2617942"/>
            <a:ext cx="260035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③メッセージじゅしん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矢印: 右 61">
            <a:extLst>
              <a:ext uri="{FF2B5EF4-FFF2-40B4-BE49-F238E27FC236}">
                <a16:creationId xmlns:a16="http://schemas.microsoft.com/office/drawing/2014/main" id="{BD46C349-BE13-41CD-A0D7-40DFB515F90B}"/>
              </a:ext>
            </a:extLst>
          </p:cNvPr>
          <p:cNvSpPr/>
          <p:nvPr/>
        </p:nvSpPr>
        <p:spPr>
          <a:xfrm>
            <a:off x="2737869" y="3720625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矢印: 右 62">
            <a:extLst>
              <a:ext uri="{FF2B5EF4-FFF2-40B4-BE49-F238E27FC236}">
                <a16:creationId xmlns:a16="http://schemas.microsoft.com/office/drawing/2014/main" id="{EECE5B29-BDC4-4BB3-927B-E76CE72EC97B}"/>
              </a:ext>
            </a:extLst>
          </p:cNvPr>
          <p:cNvSpPr/>
          <p:nvPr/>
        </p:nvSpPr>
        <p:spPr>
          <a:xfrm>
            <a:off x="5381192" y="368195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BEB5F32-1F3E-47F7-83B0-54F2799AD3E1}"/>
              </a:ext>
            </a:extLst>
          </p:cNvPr>
          <p:cNvSpPr txBox="1"/>
          <p:nvPr/>
        </p:nvSpPr>
        <p:spPr>
          <a:xfrm>
            <a:off x="218774" y="5648269"/>
            <a:ext cx="838064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めいれいをそうしんする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スプライト（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めいれいをじゅしん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する）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りょうほう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のプログラムが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471B0C2-920F-4DE5-B944-72D1E8A47282}"/>
              </a:ext>
            </a:extLst>
          </p:cNvPr>
          <p:cNvSpPr txBox="1"/>
          <p:nvPr/>
        </p:nvSpPr>
        <p:spPr>
          <a:xfrm>
            <a:off x="334735" y="5648269"/>
            <a:ext cx="70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CDA51ADD-1E05-4F6F-BB59-52D278579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85" y="3098737"/>
            <a:ext cx="2185653" cy="2309285"/>
          </a:xfrm>
          <a:prstGeom prst="rect">
            <a:avLst/>
          </a:prstGeom>
        </p:spPr>
      </p:pic>
      <p:sp>
        <p:nvSpPr>
          <p:cNvPr id="55" name="楕円 54">
            <a:extLst>
              <a:ext uri="{FF2B5EF4-FFF2-40B4-BE49-F238E27FC236}">
                <a16:creationId xmlns:a16="http://schemas.microsoft.com/office/drawing/2014/main" id="{90BAF890-FBC6-4DCC-A8CE-5F3E459E96B5}"/>
              </a:ext>
            </a:extLst>
          </p:cNvPr>
          <p:cNvSpPr/>
          <p:nvPr/>
        </p:nvSpPr>
        <p:spPr>
          <a:xfrm>
            <a:off x="794025" y="4583374"/>
            <a:ext cx="469188" cy="4725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8" name="グラフィックス 17" descr="感嘆符">
            <a:extLst>
              <a:ext uri="{FF2B5EF4-FFF2-40B4-BE49-F238E27FC236}">
                <a16:creationId xmlns:a16="http://schemas.microsoft.com/office/drawing/2014/main" id="{8B147B93-1B7C-4BAC-B3DD-E4301259B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33138" y="2146966"/>
            <a:ext cx="710862" cy="710862"/>
          </a:xfrm>
          <a:prstGeom prst="rect">
            <a:avLst/>
          </a:prstGeom>
        </p:spPr>
      </p:pic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377B44CD-58D3-4431-BC4F-2018FD28D3BB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2881418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図 39">
            <a:extLst>
              <a:ext uri="{FF2B5EF4-FFF2-40B4-BE49-F238E27FC236}">
                <a16:creationId xmlns:a16="http://schemas.microsoft.com/office/drawing/2014/main" id="{C41CC670-6CA3-F848-8892-3F7B15A15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824" y="2476558"/>
            <a:ext cx="2828830" cy="397528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のプログラミング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290260" y="2413946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391824" y="2941976"/>
            <a:ext cx="807679" cy="70921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3690492" y="383604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69232CA1-CE7E-6E4D-8BF4-E4A16DF095AE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3F5578E8-13CC-5945-94D2-4549971A34FC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をえらぼう！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429F716F-3E32-B346-A7A1-67FDE18E4A0C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615A6175-19FF-2848-8EC3-50DF0D51E4C0}"/>
              </a:ext>
            </a:extLst>
          </p:cNvPr>
          <p:cNvGrpSpPr/>
          <p:nvPr/>
        </p:nvGrpSpPr>
        <p:grpSpPr>
          <a:xfrm>
            <a:off x="5038332" y="4173818"/>
            <a:ext cx="3915121" cy="1569660"/>
            <a:chOff x="5344289" y="4673458"/>
            <a:chExt cx="3915121" cy="1569660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2A4F2AA5-C3AC-EB45-BF69-330A15D05D02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するとわくが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えらんだじょうたい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7D6ED174-8F6F-7F42-B34E-A98C205D8AFD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1359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26C1F00-F957-4C52-B732-084F7C926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4172" y="2857741"/>
            <a:ext cx="2665565" cy="153959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9073834-B258-1D43-BBEB-6B1DAEF156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7336"/>
          <a:stretch/>
        </p:blipFill>
        <p:spPr>
          <a:xfrm>
            <a:off x="1286405" y="1264703"/>
            <a:ext cx="2790645" cy="5352805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F6F4EAC-E795-4F1C-AF71-1CBAFBFFFC8E}"/>
              </a:ext>
            </a:extLst>
          </p:cNvPr>
          <p:cNvSpPr txBox="1"/>
          <p:nvPr/>
        </p:nvSpPr>
        <p:spPr>
          <a:xfrm>
            <a:off x="2857571" y="1350245"/>
            <a:ext cx="599528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がおされたとき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」と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メッセージ１をおくる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」をえら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ED1BF25B-3936-4CB7-B9BB-C15C0EFB6C78}"/>
              </a:ext>
            </a:extLst>
          </p:cNvPr>
          <p:cNvCxnSpPr>
            <a:cxnSpLocks/>
          </p:cNvCxnSpPr>
          <p:nvPr/>
        </p:nvCxnSpPr>
        <p:spPr>
          <a:xfrm>
            <a:off x="3871181" y="2535997"/>
            <a:ext cx="876988" cy="5092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374754D1-F64F-4BED-9D15-40F2D5658531}"/>
              </a:ext>
            </a:extLst>
          </p:cNvPr>
          <p:cNvCxnSpPr>
            <a:cxnSpLocks/>
          </p:cNvCxnSpPr>
          <p:nvPr/>
        </p:nvCxnSpPr>
        <p:spPr>
          <a:xfrm flipV="1">
            <a:off x="3792562" y="4330792"/>
            <a:ext cx="1190420" cy="196466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45EEFF2-11A2-447A-AA28-8E619D4F83FA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B54FDC23-082D-4097-B0FB-D27E8ABAACE3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AD885383-61A4-4764-AE6D-267AE814A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29" name="タイトル 4">
            <a:extLst>
              <a:ext uri="{FF2B5EF4-FFF2-40B4-BE49-F238E27FC236}">
                <a16:creationId xmlns:a16="http://schemas.microsoft.com/office/drawing/2014/main" id="{B35E578B-6A88-4249-BD9D-C1CA8BD98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のプログラミング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D9410CF-887B-F448-BBD4-23BDB7B0B48F}"/>
              </a:ext>
            </a:extLst>
          </p:cNvPr>
          <p:cNvSpPr txBox="1"/>
          <p:nvPr/>
        </p:nvSpPr>
        <p:spPr>
          <a:xfrm>
            <a:off x="3690492" y="383604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1" name="四角形: 角を丸くする 13">
            <a:extLst>
              <a:ext uri="{FF2B5EF4-FFF2-40B4-BE49-F238E27FC236}">
                <a16:creationId xmlns:a16="http://schemas.microsoft.com/office/drawing/2014/main" id="{95D6E62E-72CB-9245-BCAC-4F19150FD904}"/>
              </a:ext>
            </a:extLst>
          </p:cNvPr>
          <p:cNvSpPr/>
          <p:nvPr/>
        </p:nvSpPr>
        <p:spPr>
          <a:xfrm>
            <a:off x="1387827" y="2019708"/>
            <a:ext cx="2038523" cy="43376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四角形: 角を丸くする 13">
            <a:extLst>
              <a:ext uri="{FF2B5EF4-FFF2-40B4-BE49-F238E27FC236}">
                <a16:creationId xmlns:a16="http://schemas.microsoft.com/office/drawing/2014/main" id="{1B5FC74C-5C7D-F345-83D1-FB7A63F4E299}"/>
              </a:ext>
            </a:extLst>
          </p:cNvPr>
          <p:cNvSpPr/>
          <p:nvPr/>
        </p:nvSpPr>
        <p:spPr>
          <a:xfrm>
            <a:off x="1463816" y="6140555"/>
            <a:ext cx="2151335" cy="32725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5682A6-692A-F043-BC74-B454B43AA87A}"/>
              </a:ext>
            </a:extLst>
          </p:cNvPr>
          <p:cNvGrpSpPr/>
          <p:nvPr/>
        </p:nvGrpSpPr>
        <p:grpSpPr>
          <a:xfrm>
            <a:off x="181989" y="1741199"/>
            <a:ext cx="1038413" cy="794798"/>
            <a:chOff x="432367" y="3487350"/>
            <a:chExt cx="1038413" cy="794798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B9529F67-B72F-3743-AB5A-2E5C4D908C0E}"/>
                </a:ext>
              </a:extLst>
            </p:cNvPr>
            <p:cNvGrpSpPr/>
            <p:nvPr/>
          </p:nvGrpSpPr>
          <p:grpSpPr>
            <a:xfrm>
              <a:off x="432367" y="3487350"/>
              <a:ext cx="1038413" cy="764989"/>
              <a:chOff x="2400196" y="1560514"/>
              <a:chExt cx="1038413" cy="764989"/>
            </a:xfrm>
          </p:grpSpPr>
          <p:pic>
            <p:nvPicPr>
              <p:cNvPr id="17" name="図 16">
                <a:extLst>
                  <a:ext uri="{FF2B5EF4-FFF2-40B4-BE49-F238E27FC236}">
                    <a16:creationId xmlns:a16="http://schemas.microsoft.com/office/drawing/2014/main" id="{7B242D3E-9964-5049-930D-A7DECEFB7F9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1B54713D-A7A3-2248-8597-749DD4244F7A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19" name="四角形: 角を丸くする 13">
              <a:extLst>
                <a:ext uri="{FF2B5EF4-FFF2-40B4-BE49-F238E27FC236}">
                  <a16:creationId xmlns:a16="http://schemas.microsoft.com/office/drawing/2014/main" id="{0B09609B-E8FC-974B-8633-314A669D039B}"/>
                </a:ext>
              </a:extLst>
            </p:cNvPr>
            <p:cNvSpPr/>
            <p:nvPr/>
          </p:nvSpPr>
          <p:spPr>
            <a:xfrm>
              <a:off x="471579" y="3487350"/>
              <a:ext cx="935032" cy="79479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9901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A6EF5D3C-C7B9-554D-AEFA-CFC4D2A17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4409" y="4864023"/>
            <a:ext cx="3285786" cy="1431432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943CDE41-E872-9B49-BC84-F06D7DB5B1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020" y="4619514"/>
            <a:ext cx="3530600" cy="215906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72E6C83-94B6-6F4B-A3B4-53BADC121F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332" y="1443391"/>
            <a:ext cx="3530600" cy="2120900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C2918BA-9265-4F9A-BA85-C50DFA03E687}"/>
              </a:ext>
            </a:extLst>
          </p:cNvPr>
          <p:cNvGrpSpPr/>
          <p:nvPr/>
        </p:nvGrpSpPr>
        <p:grpSpPr>
          <a:xfrm>
            <a:off x="4356438" y="1677346"/>
            <a:ext cx="4275428" cy="1685077"/>
            <a:chOff x="4371422" y="1751046"/>
            <a:chExt cx="4275428" cy="1685077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2BACBBC1-B6C1-4DAC-BDA5-768664227F9A}"/>
                </a:ext>
              </a:extLst>
            </p:cNvPr>
            <p:cNvSpPr txBox="1"/>
            <p:nvPr/>
          </p:nvSpPr>
          <p:spPr>
            <a:xfrm>
              <a:off x="4371422" y="1751046"/>
              <a:ext cx="4275428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「メッセージ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　　をクリックし、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しんちゃく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メッセージ」を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えらびます。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7F8A653A-1ED8-46B6-B8D0-A61A784D14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09136" y="1967454"/>
              <a:ext cx="327481" cy="327481"/>
            </a:xfrm>
            <a:prstGeom prst="rect">
              <a:avLst/>
            </a:prstGeom>
          </p:spPr>
        </p:pic>
      </p:grp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CB3531FD-C1FE-4304-A874-5D08302FA713}"/>
              </a:ext>
            </a:extLst>
          </p:cNvPr>
          <p:cNvSpPr/>
          <p:nvPr/>
        </p:nvSpPr>
        <p:spPr>
          <a:xfrm>
            <a:off x="2840471" y="6295455"/>
            <a:ext cx="755345" cy="361471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258373CF-3541-4D7A-8F13-136B84FED679}"/>
              </a:ext>
            </a:extLst>
          </p:cNvPr>
          <p:cNvSpPr txBox="1"/>
          <p:nvPr/>
        </p:nvSpPr>
        <p:spPr>
          <a:xfrm>
            <a:off x="1219656" y="3535662"/>
            <a:ext cx="723082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しいメッセージの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を「ドラム」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して、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ボタンをおします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四角形: 角を丸くする 69">
            <a:extLst>
              <a:ext uri="{FF2B5EF4-FFF2-40B4-BE49-F238E27FC236}">
                <a16:creationId xmlns:a16="http://schemas.microsoft.com/office/drawing/2014/main" id="{62CCBF68-932D-4268-976F-271379168A69}"/>
              </a:ext>
            </a:extLst>
          </p:cNvPr>
          <p:cNvSpPr/>
          <p:nvPr/>
        </p:nvSpPr>
        <p:spPr>
          <a:xfrm>
            <a:off x="1189345" y="5517017"/>
            <a:ext cx="2982584" cy="44431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1" name="矢印: 右 70">
            <a:extLst>
              <a:ext uri="{FF2B5EF4-FFF2-40B4-BE49-F238E27FC236}">
                <a16:creationId xmlns:a16="http://schemas.microsoft.com/office/drawing/2014/main" id="{7FF9DBA6-ED1C-4537-8EA3-7404CEC62772}"/>
              </a:ext>
            </a:extLst>
          </p:cNvPr>
          <p:cNvSpPr/>
          <p:nvPr/>
        </p:nvSpPr>
        <p:spPr>
          <a:xfrm>
            <a:off x="4894037" y="523630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8862850E-396B-45B9-AB10-9802ADE6807B}"/>
              </a:ext>
            </a:extLst>
          </p:cNvPr>
          <p:cNvSpPr/>
          <p:nvPr/>
        </p:nvSpPr>
        <p:spPr>
          <a:xfrm>
            <a:off x="6227805" y="5673102"/>
            <a:ext cx="1105150" cy="406422"/>
          </a:xfrm>
          <a:prstGeom prst="roundRect">
            <a:avLst>
              <a:gd name="adj" fmla="val 4400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BC812528-355E-431B-867E-696925CA897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DBA18765-BC30-44D4-946B-FD3465381FF5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C686C20-A5F6-4821-920D-78F39387A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5" name="タイトル 4">
            <a:extLst>
              <a:ext uri="{FF2B5EF4-FFF2-40B4-BE49-F238E27FC236}">
                <a16:creationId xmlns:a16="http://schemas.microsoft.com/office/drawing/2014/main" id="{F696379D-7E36-7D41-B8C7-C57D48015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のプログラミング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5458D72-53E8-404F-BFB4-AE5B50DD9407}"/>
              </a:ext>
            </a:extLst>
          </p:cNvPr>
          <p:cNvSpPr txBox="1"/>
          <p:nvPr/>
        </p:nvSpPr>
        <p:spPr>
          <a:xfrm>
            <a:off x="3690492" y="383604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2C5079C5-81E4-6E45-8240-AB3EA8BFD3F2}"/>
              </a:ext>
            </a:extLst>
          </p:cNvPr>
          <p:cNvSpPr/>
          <p:nvPr/>
        </p:nvSpPr>
        <p:spPr>
          <a:xfrm>
            <a:off x="3094647" y="2119179"/>
            <a:ext cx="216026" cy="25146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四角形: 角を丸くする 13">
            <a:extLst>
              <a:ext uri="{FF2B5EF4-FFF2-40B4-BE49-F238E27FC236}">
                <a16:creationId xmlns:a16="http://schemas.microsoft.com/office/drawing/2014/main" id="{A4ACB9F2-2FFD-1345-A1E3-ECB7864354E0}"/>
              </a:ext>
            </a:extLst>
          </p:cNvPr>
          <p:cNvSpPr/>
          <p:nvPr/>
        </p:nvSpPr>
        <p:spPr>
          <a:xfrm>
            <a:off x="1147147" y="2700482"/>
            <a:ext cx="3186394" cy="33863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754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CD4F370-EDBF-AF43-A7FA-C992D4AB1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140" y="5035648"/>
            <a:ext cx="8569719" cy="1322788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A0312978-01E4-AC4D-A654-8B5C01AE3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908" y="2044558"/>
            <a:ext cx="3520778" cy="276888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めいれいのじゅしん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ja-JP" altLang="en-US" dirty="0"/>
              <a:t>スプライトのプログラミング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735894" y="2144391"/>
            <a:ext cx="1100748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743855" y="3778707"/>
            <a:ext cx="735945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「スプライト」タブにドラムの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>
            <a:off x="1785491" y="3910376"/>
            <a:ext cx="252188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668F26CA-7425-41ED-9EBC-6D1E38913273}"/>
              </a:ext>
            </a:extLst>
          </p:cNvPr>
          <p:cNvCxnSpPr>
            <a:cxnSpLocks/>
          </p:cNvCxnSpPr>
          <p:nvPr/>
        </p:nvCxnSpPr>
        <p:spPr>
          <a:xfrm flipH="1" flipV="1">
            <a:off x="2836642" y="243988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C9562902-E8E3-48C2-BB53-7FDAD8447F55}"/>
              </a:ext>
            </a:extLst>
          </p:cNvPr>
          <p:cNvSpPr/>
          <p:nvPr/>
        </p:nvSpPr>
        <p:spPr>
          <a:xfrm>
            <a:off x="7280127" y="5663765"/>
            <a:ext cx="712795" cy="270628"/>
          </a:xfrm>
          <a:prstGeom prst="roundRect">
            <a:avLst>
              <a:gd name="adj" fmla="val 4960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395F23A-1DEE-4920-8F88-C02BD155E932}"/>
              </a:ext>
            </a:extLst>
          </p:cNvPr>
          <p:cNvSpPr txBox="1"/>
          <p:nvPr/>
        </p:nvSpPr>
        <p:spPr>
          <a:xfrm>
            <a:off x="4364854" y="4404322"/>
            <a:ext cx="33103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おんがく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のボタンをおす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18A81176-CCEA-4C84-8E86-7664B369D0E7}"/>
              </a:ext>
            </a:extLst>
          </p:cNvPr>
          <p:cNvCxnSpPr>
            <a:cxnSpLocks/>
          </p:cNvCxnSpPr>
          <p:nvPr/>
        </p:nvCxnSpPr>
        <p:spPr>
          <a:xfrm>
            <a:off x="7636525" y="4769511"/>
            <a:ext cx="0" cy="89840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0DCED441-3B41-4248-BDD3-EA4131E5B335}"/>
              </a:ext>
            </a:extLst>
          </p:cNvPr>
          <p:cNvCxnSpPr>
            <a:cxnSpLocks/>
          </p:cNvCxnSpPr>
          <p:nvPr/>
        </p:nvCxnSpPr>
        <p:spPr>
          <a:xfrm flipH="1">
            <a:off x="7175095" y="4769511"/>
            <a:ext cx="461430" cy="0"/>
          </a:xfrm>
          <a:prstGeom prst="straightConnector1">
            <a:avLst/>
          </a:prstGeom>
          <a:ln w="28575">
            <a:solidFill>
              <a:srgbClr val="FF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82799874-60D9-4E88-89E3-1870686A83A7}"/>
              </a:ext>
            </a:extLst>
          </p:cNvPr>
          <p:cNvGrpSpPr/>
          <p:nvPr/>
        </p:nvGrpSpPr>
        <p:grpSpPr>
          <a:xfrm>
            <a:off x="7881433" y="105236"/>
            <a:ext cx="1084828" cy="1084828"/>
            <a:chOff x="7908066" y="140699"/>
            <a:chExt cx="1084828" cy="1084828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6D067D91-19E9-44BE-8675-75509367645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50CE52BE-877B-4857-975C-1778F604CC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92845" y="202520"/>
              <a:ext cx="933025" cy="961185"/>
            </a:xfrm>
            <a:prstGeom prst="rect">
              <a:avLst/>
            </a:prstGeom>
          </p:spPr>
        </p:pic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CAA4BBE-1E83-3C42-BD41-40BC06BAACA3}"/>
              </a:ext>
            </a:extLst>
          </p:cNvPr>
          <p:cNvSpPr txBox="1"/>
          <p:nvPr/>
        </p:nvSpPr>
        <p:spPr>
          <a:xfrm>
            <a:off x="4401251" y="2079095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①スプライトの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E3D06F6-F492-4D4D-97D0-1877CA1E3EBF}"/>
              </a:ext>
            </a:extLst>
          </p:cNvPr>
          <p:cNvSpPr txBox="1"/>
          <p:nvPr/>
        </p:nvSpPr>
        <p:spPr>
          <a:xfrm>
            <a:off x="4364854" y="3564314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4925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3BEC6145-A0CD-4E4C-8A59-B4D7E8872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6810" y="4250224"/>
            <a:ext cx="3225431" cy="2512441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C6F06574-DC56-AD40-BCB2-36DEF67BA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975" y="4751026"/>
            <a:ext cx="3657600" cy="5715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233D387-F621-7548-A123-73322BFDBA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838" y="2530709"/>
            <a:ext cx="4370928" cy="222292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C1B4CBD-C7DB-41EF-9770-F0EEDC9B0F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2963" y="1702917"/>
            <a:ext cx="2447925" cy="609600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2710719" y="1781363"/>
            <a:ext cx="432000" cy="432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C9562902-E8E3-48C2-BB53-7FDAD8447F55}"/>
              </a:ext>
            </a:extLst>
          </p:cNvPr>
          <p:cNvSpPr/>
          <p:nvPr/>
        </p:nvSpPr>
        <p:spPr>
          <a:xfrm>
            <a:off x="2710719" y="4858471"/>
            <a:ext cx="1605251" cy="3853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B67E7058-2513-4274-A930-D97DA7B43513}"/>
              </a:ext>
            </a:extLst>
          </p:cNvPr>
          <p:cNvGrpSpPr/>
          <p:nvPr/>
        </p:nvGrpSpPr>
        <p:grpSpPr>
          <a:xfrm>
            <a:off x="4525055" y="3031400"/>
            <a:ext cx="4712588" cy="1131079"/>
            <a:chOff x="4360391" y="3119145"/>
            <a:chExt cx="4712588" cy="1131079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3038DE0A-AD63-4F21-8977-AF3DFE9E0908}"/>
                </a:ext>
              </a:extLst>
            </p:cNvPr>
            <p:cNvSpPr txBox="1"/>
            <p:nvPr/>
          </p:nvSpPr>
          <p:spPr>
            <a:xfrm>
              <a:off x="4360391" y="3119145"/>
              <a:ext cx="471258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⑤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がめん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をうえまでうごかす。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Drum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」をクリックし、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ボタンをおす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3EB2B68-274A-4784-A9AA-9BC083729728}"/>
                </a:ext>
              </a:extLst>
            </p:cNvPr>
            <p:cNvSpPr txBox="1"/>
            <p:nvPr/>
          </p:nvSpPr>
          <p:spPr>
            <a:xfrm>
              <a:off x="4609008" y="3771215"/>
              <a:ext cx="8415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ドラム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395F23A-1DEE-4920-8F88-C02BD155E932}"/>
              </a:ext>
            </a:extLst>
          </p:cNvPr>
          <p:cNvSpPr txBox="1"/>
          <p:nvPr/>
        </p:nvSpPr>
        <p:spPr>
          <a:xfrm>
            <a:off x="563334" y="5631586"/>
            <a:ext cx="429476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⑥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がタブないに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ついかされます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BE01BC41-342A-43B9-B50B-7692C04353CE}"/>
              </a:ext>
            </a:extLst>
          </p:cNvPr>
          <p:cNvSpPr>
            <a:spLocks noChangeAspect="1"/>
          </p:cNvSpPr>
          <p:nvPr/>
        </p:nvSpPr>
        <p:spPr>
          <a:xfrm>
            <a:off x="5063385" y="5896098"/>
            <a:ext cx="740682" cy="740682"/>
          </a:xfrm>
          <a:prstGeom prst="roundRect">
            <a:avLst>
              <a:gd name="adj" fmla="val 932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2466925" y="2636927"/>
            <a:ext cx="1984650" cy="2009265"/>
          </a:xfrm>
          <a:prstGeom prst="roundRect">
            <a:avLst>
              <a:gd name="adj" fmla="val 932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80AA6A83-1AF3-4041-A995-1C079744318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2FF5094D-4673-4807-AF6D-53EEA8353B23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4E23987E-A0A4-4CD4-A1AE-8F363628F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92845" y="202520"/>
              <a:ext cx="933025" cy="961185"/>
            </a:xfrm>
            <a:prstGeom prst="rect">
              <a:avLst/>
            </a:prstGeom>
          </p:spPr>
        </p:pic>
      </p:grpSp>
      <p:sp>
        <p:nvSpPr>
          <p:cNvPr id="34" name="タイトル 4">
            <a:extLst>
              <a:ext uri="{FF2B5EF4-FFF2-40B4-BE49-F238E27FC236}">
                <a16:creationId xmlns:a16="http://schemas.microsoft.com/office/drawing/2014/main" id="{AECD9375-07ED-FD45-BD0B-91AE11BC9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めいれいのじゅしん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ja-JP" altLang="en-US" dirty="0"/>
              <a:t>スプライトのプログラミング</a:t>
            </a: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FFE65454-D081-B046-B82D-4A0982FE5663}"/>
              </a:ext>
            </a:extLst>
          </p:cNvPr>
          <p:cNvGrpSpPr/>
          <p:nvPr/>
        </p:nvGrpSpPr>
        <p:grpSpPr>
          <a:xfrm>
            <a:off x="4490766" y="1410929"/>
            <a:ext cx="3712929" cy="1131079"/>
            <a:chOff x="4315970" y="1399631"/>
            <a:chExt cx="3712929" cy="1131079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31077E06-8593-474F-B55F-60527FA1EE34}"/>
                </a:ext>
              </a:extLst>
            </p:cNvPr>
            <p:cNvSpPr txBox="1"/>
            <p:nvPr/>
          </p:nvSpPr>
          <p:spPr>
            <a:xfrm>
              <a:off x="4315970" y="1399631"/>
              <a:ext cx="371292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④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がめん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までうごかし、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のボタンをおす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05B2D57D-24F8-C348-B60F-C3C1DCF142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42323" t="10251" r="43584" b="13944"/>
            <a:stretch/>
          </p:blipFill>
          <p:spPr>
            <a:xfrm>
              <a:off x="4572000" y="2120474"/>
              <a:ext cx="416156" cy="396131"/>
            </a:xfrm>
            <a:prstGeom prst="rect">
              <a:avLst/>
            </a:prstGeom>
          </p:spPr>
        </p:pic>
      </p:grpSp>
      <p:sp>
        <p:nvSpPr>
          <p:cNvPr id="54" name="四角形: 角を丸くする 39">
            <a:extLst>
              <a:ext uri="{FF2B5EF4-FFF2-40B4-BE49-F238E27FC236}">
                <a16:creationId xmlns:a16="http://schemas.microsoft.com/office/drawing/2014/main" id="{58886263-719D-FC44-8409-D26B094C6AD5}"/>
              </a:ext>
            </a:extLst>
          </p:cNvPr>
          <p:cNvSpPr/>
          <p:nvPr/>
        </p:nvSpPr>
        <p:spPr>
          <a:xfrm>
            <a:off x="6035228" y="4328104"/>
            <a:ext cx="971054" cy="42292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317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AC3774B0-980C-484D-8E8E-A12871E0C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50" y="2661459"/>
            <a:ext cx="3028278" cy="2800120"/>
          </a:xfrm>
          <a:prstGeom prst="rect">
            <a:avLst/>
          </a:prstGeom>
        </p:spPr>
      </p:pic>
      <p:sp>
        <p:nvSpPr>
          <p:cNvPr id="44" name="吹き出し: 角を丸めた四角形 66">
            <a:extLst>
              <a:ext uri="{FF2B5EF4-FFF2-40B4-BE49-F238E27FC236}">
                <a16:creationId xmlns:a16="http://schemas.microsoft.com/office/drawing/2014/main" id="{39773DEF-46E4-C545-A200-D8DBE7910C32}"/>
              </a:ext>
            </a:extLst>
          </p:cNvPr>
          <p:cNvSpPr/>
          <p:nvPr/>
        </p:nvSpPr>
        <p:spPr>
          <a:xfrm>
            <a:off x="3287347" y="5173360"/>
            <a:ext cx="4936115" cy="1684640"/>
          </a:xfrm>
          <a:prstGeom prst="wedgeRoundRectCallout">
            <a:avLst>
              <a:gd name="adj1" fmla="val 52773"/>
              <a:gd name="adj2" fmla="val -17584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B5D8B618-2BF2-DB42-B7FC-1E847B496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7024" y="3056438"/>
            <a:ext cx="2695870" cy="2010161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688E0F1-D9F7-0A40-A698-AA36FB836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1175" y="3126480"/>
            <a:ext cx="2584620" cy="1945315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5" y="1225527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がめんじょうにスプライトをならべよう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矢印: 右 65">
            <a:extLst>
              <a:ext uri="{FF2B5EF4-FFF2-40B4-BE49-F238E27FC236}">
                <a16:creationId xmlns:a16="http://schemas.microsoft.com/office/drawing/2014/main" id="{02A43D29-6E5B-4829-BCF3-AA76E17AD868}"/>
              </a:ext>
            </a:extLst>
          </p:cNvPr>
          <p:cNvSpPr/>
          <p:nvPr/>
        </p:nvSpPr>
        <p:spPr>
          <a:xfrm>
            <a:off x="5915795" y="3671674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9C670DC4-D8AB-434C-AC61-6F8937AF72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1572" y="5285380"/>
            <a:ext cx="895350" cy="485775"/>
          </a:xfrm>
          <a:prstGeom prst="rect">
            <a:avLst/>
          </a:prstGeom>
        </p:spPr>
      </p:pic>
      <p:sp>
        <p:nvSpPr>
          <p:cNvPr id="88" name="四角形: 角を丸くする 87">
            <a:extLst>
              <a:ext uri="{FF2B5EF4-FFF2-40B4-BE49-F238E27FC236}">
                <a16:creationId xmlns:a16="http://schemas.microsoft.com/office/drawing/2014/main" id="{664D6DC5-CB18-4A78-9080-0DE8A535A594}"/>
              </a:ext>
            </a:extLst>
          </p:cNvPr>
          <p:cNvSpPr/>
          <p:nvPr/>
        </p:nvSpPr>
        <p:spPr>
          <a:xfrm>
            <a:off x="933567" y="2702584"/>
            <a:ext cx="718471" cy="421279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9" name="四角形: 角を丸くする 88">
            <a:extLst>
              <a:ext uri="{FF2B5EF4-FFF2-40B4-BE49-F238E27FC236}">
                <a16:creationId xmlns:a16="http://schemas.microsoft.com/office/drawing/2014/main" id="{93BC7CD7-4ED1-4771-AA73-B04EA8414E5D}"/>
              </a:ext>
            </a:extLst>
          </p:cNvPr>
          <p:cNvSpPr/>
          <p:nvPr/>
        </p:nvSpPr>
        <p:spPr>
          <a:xfrm>
            <a:off x="3425646" y="5276502"/>
            <a:ext cx="451062" cy="48577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27" name="コネクタ: カギ線 26">
            <a:extLst>
              <a:ext uri="{FF2B5EF4-FFF2-40B4-BE49-F238E27FC236}">
                <a16:creationId xmlns:a16="http://schemas.microsoft.com/office/drawing/2014/main" id="{ADFCDB7A-ED2C-4873-BA3B-A2524B77F5F2}"/>
              </a:ext>
            </a:extLst>
          </p:cNvPr>
          <p:cNvCxnSpPr>
            <a:stCxn id="88" idx="1"/>
            <a:endCxn id="89" idx="1"/>
          </p:cNvCxnSpPr>
          <p:nvPr/>
        </p:nvCxnSpPr>
        <p:spPr>
          <a:xfrm rot="10800000" flipH="1" flipV="1">
            <a:off x="933566" y="2913224"/>
            <a:ext cx="2492079" cy="2606166"/>
          </a:xfrm>
          <a:prstGeom prst="bentConnector3">
            <a:avLst>
              <a:gd name="adj1" fmla="val -28766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0B9F27BF-32CD-48D2-82C9-A6CED94D128D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75DAD149-1C7F-4092-BD71-BD473639B0DA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6F3F7F14-1804-4C89-B1B0-779898870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92845" y="202520"/>
              <a:ext cx="933025" cy="961185"/>
            </a:xfrm>
            <a:prstGeom prst="rect">
              <a:avLst/>
            </a:prstGeom>
          </p:spPr>
        </p:pic>
      </p:grpSp>
      <p:sp>
        <p:nvSpPr>
          <p:cNvPr id="36" name="タイトル 4">
            <a:extLst>
              <a:ext uri="{FF2B5EF4-FFF2-40B4-BE49-F238E27FC236}">
                <a16:creationId xmlns:a16="http://schemas.microsoft.com/office/drawing/2014/main" id="{69DBF660-8501-2B43-943A-CAC26960A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めいれいのじゅしん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ja-JP" altLang="en-US" dirty="0"/>
              <a:t>スプライトのプログラミング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654E2DD-E853-7D41-A7D0-F1F7A2B0B8FF}"/>
              </a:ext>
            </a:extLst>
          </p:cNvPr>
          <p:cNvSpPr txBox="1"/>
          <p:nvPr/>
        </p:nvSpPr>
        <p:spPr>
          <a:xfrm>
            <a:off x="3421572" y="1892239"/>
            <a:ext cx="576274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ステージの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をマウスで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かんかく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A6983006-D18E-534F-A35D-74610630B5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351685" y="5184889"/>
            <a:ext cx="732342" cy="1240715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DCFE71D-9ACF-F543-88B7-F5DD8B51E7B0}"/>
              </a:ext>
            </a:extLst>
          </p:cNvPr>
          <p:cNvSpPr txBox="1"/>
          <p:nvPr/>
        </p:nvSpPr>
        <p:spPr>
          <a:xfrm>
            <a:off x="3517162" y="5642590"/>
            <a:ext cx="4706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と、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ステージがおおきくな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るよ。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スプライトのいちをかえるときにべんりだね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322222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5788FAD2-406C-A040-979A-37CE2EBD3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2717" y="3669076"/>
            <a:ext cx="3391283" cy="214096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AA4D52-A9D4-DF48-9800-F9BD371B0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7939" y="3356792"/>
            <a:ext cx="1748649" cy="330915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3D8481E-1ECD-EA43-9139-7F25411CC0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488" y="1671715"/>
            <a:ext cx="3335601" cy="5083366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9" y="1094634"/>
            <a:ext cx="44038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ドラムのプログラミングをしよう！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628C721-B580-4C57-A0DA-8C0043F040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9795" y="2398484"/>
            <a:ext cx="1619476" cy="362001"/>
          </a:xfrm>
          <a:prstGeom prst="rect">
            <a:avLst/>
          </a:prstGeom>
        </p:spPr>
      </p:pic>
      <p:sp>
        <p:nvSpPr>
          <p:cNvPr id="62" name="矢印: 右 61">
            <a:extLst>
              <a:ext uri="{FF2B5EF4-FFF2-40B4-BE49-F238E27FC236}">
                <a16:creationId xmlns:a16="http://schemas.microsoft.com/office/drawing/2014/main" id="{A6CDE493-B23E-4D0C-8663-EFF98556749D}"/>
              </a:ext>
            </a:extLst>
          </p:cNvPr>
          <p:cNvSpPr/>
          <p:nvPr/>
        </p:nvSpPr>
        <p:spPr>
          <a:xfrm>
            <a:off x="5297497" y="4291344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四角形: 角を丸くする 62">
            <a:extLst>
              <a:ext uri="{FF2B5EF4-FFF2-40B4-BE49-F238E27FC236}">
                <a16:creationId xmlns:a16="http://schemas.microsoft.com/office/drawing/2014/main" id="{AC38C6C4-63BF-4C38-844F-C2E64DA74D43}"/>
              </a:ext>
            </a:extLst>
          </p:cNvPr>
          <p:cNvSpPr/>
          <p:nvPr/>
        </p:nvSpPr>
        <p:spPr>
          <a:xfrm>
            <a:off x="1900552" y="5598801"/>
            <a:ext cx="1624234" cy="422473"/>
          </a:xfrm>
          <a:prstGeom prst="roundRect">
            <a:avLst>
              <a:gd name="adj" fmla="val 41883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640A3B42-7458-4BC1-927E-78FF2126B3D2}"/>
              </a:ext>
            </a:extLst>
          </p:cNvPr>
          <p:cNvSpPr txBox="1"/>
          <p:nvPr/>
        </p:nvSpPr>
        <p:spPr>
          <a:xfrm>
            <a:off x="4223546" y="1740612"/>
            <a:ext cx="6969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ドラム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BD930EC8-D48D-4A76-A06D-0CBA9ED73F3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BE166937-D00D-4AA1-85ED-1C014E99A3D1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1E43E4A5-985E-4A66-8674-09696F65B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92845" y="202520"/>
              <a:ext cx="933025" cy="961185"/>
            </a:xfrm>
            <a:prstGeom prst="rect">
              <a:avLst/>
            </a:prstGeom>
          </p:spPr>
        </p:pic>
      </p:grpSp>
      <p:sp>
        <p:nvSpPr>
          <p:cNvPr id="23" name="タイトル 4">
            <a:extLst>
              <a:ext uri="{FF2B5EF4-FFF2-40B4-BE49-F238E27FC236}">
                <a16:creationId xmlns:a16="http://schemas.microsoft.com/office/drawing/2014/main" id="{6CB3B727-D279-B841-BFD3-37B2A4DD1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めいれいのじゅしん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ja-JP" altLang="en-US" dirty="0"/>
              <a:t>スプライトのプログラミング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213D6C6-15B1-DC4D-8F66-15CCFFD101E0}"/>
              </a:ext>
            </a:extLst>
          </p:cNvPr>
          <p:cNvSpPr txBox="1"/>
          <p:nvPr/>
        </p:nvSpPr>
        <p:spPr>
          <a:xfrm>
            <a:off x="3917939" y="1671715"/>
            <a:ext cx="5226061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Drum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スプライトをえらんで、みぎしたの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をおします。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プログラムのがめんがうつります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四角形: 角を丸くする 62">
            <a:extLst>
              <a:ext uri="{FF2B5EF4-FFF2-40B4-BE49-F238E27FC236}">
                <a16:creationId xmlns:a16="http://schemas.microsoft.com/office/drawing/2014/main" id="{9AEDB1A9-C44C-134E-B4F9-85758AAE64FA}"/>
              </a:ext>
            </a:extLst>
          </p:cNvPr>
          <p:cNvSpPr/>
          <p:nvPr/>
        </p:nvSpPr>
        <p:spPr>
          <a:xfrm>
            <a:off x="509405" y="3249827"/>
            <a:ext cx="911622" cy="91212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四角形: 角を丸くする 62">
            <a:extLst>
              <a:ext uri="{FF2B5EF4-FFF2-40B4-BE49-F238E27FC236}">
                <a16:creationId xmlns:a16="http://schemas.microsoft.com/office/drawing/2014/main" id="{BE58DF88-F7C7-424D-BE2B-FC859E79811D}"/>
              </a:ext>
            </a:extLst>
          </p:cNvPr>
          <p:cNvSpPr/>
          <p:nvPr/>
        </p:nvSpPr>
        <p:spPr>
          <a:xfrm>
            <a:off x="1555693" y="1737523"/>
            <a:ext cx="1035190" cy="42247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782BC851-0137-D742-8312-C5C962ECCB1E}"/>
              </a:ext>
            </a:extLst>
          </p:cNvPr>
          <p:cNvCxnSpPr>
            <a:cxnSpLocks/>
          </p:cNvCxnSpPr>
          <p:nvPr/>
        </p:nvCxnSpPr>
        <p:spPr>
          <a:xfrm flipH="1">
            <a:off x="2813950" y="2624941"/>
            <a:ext cx="1203411" cy="287381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3461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92DA94F1-E8F0-F747-B971-9E0D2498F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057" y="2895207"/>
            <a:ext cx="3733800" cy="1651000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F6F4EAC-E795-4F1C-AF71-1CBAFBFFFC8E}"/>
              </a:ext>
            </a:extLst>
          </p:cNvPr>
          <p:cNvSpPr txBox="1"/>
          <p:nvPr/>
        </p:nvSpPr>
        <p:spPr>
          <a:xfrm>
            <a:off x="2157904" y="2069568"/>
            <a:ext cx="573035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○○をうけ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った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334735" y="1094634"/>
            <a:ext cx="78498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「ドラム」の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3EF3D8DA-566B-4D65-BFF7-D5EE72024135}"/>
              </a:ext>
            </a:extLst>
          </p:cNvPr>
          <p:cNvCxnSpPr>
            <a:cxnSpLocks/>
          </p:cNvCxnSpPr>
          <p:nvPr/>
        </p:nvCxnSpPr>
        <p:spPr>
          <a:xfrm>
            <a:off x="1404273" y="3250195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7B81EA89-1FCA-43C0-8298-64DF9FDBA646}"/>
              </a:ext>
            </a:extLst>
          </p:cNvPr>
          <p:cNvGrpSpPr/>
          <p:nvPr/>
        </p:nvGrpSpPr>
        <p:grpSpPr>
          <a:xfrm>
            <a:off x="4323017" y="3481143"/>
            <a:ext cx="4698082" cy="1131079"/>
            <a:chOff x="4614594" y="2460089"/>
            <a:chExt cx="4698082" cy="1131079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0F4003B6-1E1E-4290-93FF-0617A887C53C}"/>
                </a:ext>
              </a:extLst>
            </p:cNvPr>
            <p:cNvSpPr txBox="1"/>
            <p:nvPr/>
          </p:nvSpPr>
          <p:spPr>
            <a:xfrm>
              <a:off x="4614594" y="2460089"/>
              <a:ext cx="469808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をクリックし、「ドラム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えらびます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7EAB7088-C5E2-4E3C-A2BF-6A774C58F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18690" y="2644400"/>
              <a:ext cx="327481" cy="327481"/>
            </a:xfrm>
            <a:prstGeom prst="rect">
              <a:avLst/>
            </a:prstGeom>
          </p:spPr>
        </p:pic>
      </p:grpSp>
      <p:sp>
        <p:nvSpPr>
          <p:cNvPr id="80" name="楕円 79">
            <a:extLst>
              <a:ext uri="{FF2B5EF4-FFF2-40B4-BE49-F238E27FC236}">
                <a16:creationId xmlns:a16="http://schemas.microsoft.com/office/drawing/2014/main" id="{FA3CE13E-97BA-4052-B8CE-80DFCF2B6246}"/>
              </a:ext>
            </a:extLst>
          </p:cNvPr>
          <p:cNvSpPr/>
          <p:nvPr/>
        </p:nvSpPr>
        <p:spPr>
          <a:xfrm>
            <a:off x="2810802" y="3079457"/>
            <a:ext cx="394885" cy="39488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四角形: 角を丸くする 82">
            <a:extLst>
              <a:ext uri="{FF2B5EF4-FFF2-40B4-BE49-F238E27FC236}">
                <a16:creationId xmlns:a16="http://schemas.microsoft.com/office/drawing/2014/main" id="{8B05994F-2D21-48AE-AD95-F66F04A17C67}"/>
              </a:ext>
            </a:extLst>
          </p:cNvPr>
          <p:cNvSpPr/>
          <p:nvPr/>
        </p:nvSpPr>
        <p:spPr>
          <a:xfrm>
            <a:off x="1087395" y="4068856"/>
            <a:ext cx="3235621" cy="394884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1326F368-6E2D-4244-AE2B-79998BD157E2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2E0B5AC8-F4B7-4AA7-8951-338B07B453AB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8E152B07-1C2E-4D2D-BDC5-398F63985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92845" y="202520"/>
              <a:ext cx="933025" cy="961185"/>
            </a:xfrm>
            <a:prstGeom prst="rect">
              <a:avLst/>
            </a:prstGeom>
          </p:spPr>
        </p:pic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9117A05-1A9B-4BAA-83D4-E474FD29D334}"/>
              </a:ext>
            </a:extLst>
          </p:cNvPr>
          <p:cNvGrpSpPr/>
          <p:nvPr/>
        </p:nvGrpSpPr>
        <p:grpSpPr>
          <a:xfrm>
            <a:off x="2810802" y="4612222"/>
            <a:ext cx="5645302" cy="1948788"/>
            <a:chOff x="3738470" y="4965475"/>
            <a:chExt cx="4330104" cy="1692565"/>
          </a:xfrm>
        </p:grpSpPr>
        <p:sp>
          <p:nvSpPr>
            <p:cNvPr id="91" name="吹き出し: 角を丸めた四角形 90">
              <a:extLst>
                <a:ext uri="{FF2B5EF4-FFF2-40B4-BE49-F238E27FC236}">
                  <a16:creationId xmlns:a16="http://schemas.microsoft.com/office/drawing/2014/main" id="{AC478BDD-E8BB-487E-AD8A-0941C6B905CF}"/>
                </a:ext>
              </a:extLst>
            </p:cNvPr>
            <p:cNvSpPr/>
            <p:nvPr/>
          </p:nvSpPr>
          <p:spPr>
            <a:xfrm>
              <a:off x="3738470" y="5224749"/>
              <a:ext cx="3225779" cy="1095741"/>
            </a:xfrm>
            <a:prstGeom prst="wedgeRoundRectCallout">
              <a:avLst>
                <a:gd name="adj1" fmla="val 53920"/>
                <a:gd name="adj2" fmla="val -409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BBA720D5-3A78-4086-95D3-A93C09523937}"/>
                </a:ext>
              </a:extLst>
            </p:cNvPr>
            <p:cNvSpPr txBox="1"/>
            <p:nvPr/>
          </p:nvSpPr>
          <p:spPr>
            <a:xfrm>
              <a:off x="3941189" y="5236948"/>
              <a:ext cx="2666732" cy="982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コーディのほうでせっていした</a:t>
              </a:r>
              <a:endPara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メッセージがえらべるよ！</a:t>
              </a:r>
            </a:p>
          </p:txBody>
        </p:sp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9498BEB3-03F0-47A2-B2DD-F3B43E04D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22536" y="4965475"/>
              <a:ext cx="946038" cy="1692565"/>
            </a:xfrm>
            <a:prstGeom prst="rect">
              <a:avLst/>
            </a:prstGeom>
          </p:spPr>
        </p:pic>
      </p:grpSp>
      <p:sp>
        <p:nvSpPr>
          <p:cNvPr id="37" name="タイトル 4">
            <a:extLst>
              <a:ext uri="{FF2B5EF4-FFF2-40B4-BE49-F238E27FC236}">
                <a16:creationId xmlns:a16="http://schemas.microsoft.com/office/drawing/2014/main" id="{2411EFAD-42E0-E54F-89F6-86AB4B30E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めいれいのじゅしん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ja-JP" altLang="en-US" dirty="0"/>
              <a:t>スプライトのプログラミング</a:t>
            </a: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33FD89FE-A691-FF42-966C-6DA6F2E041C2}"/>
              </a:ext>
            </a:extLst>
          </p:cNvPr>
          <p:cNvGrpSpPr/>
          <p:nvPr/>
        </p:nvGrpSpPr>
        <p:grpSpPr>
          <a:xfrm>
            <a:off x="372219" y="2813007"/>
            <a:ext cx="1038413" cy="794798"/>
            <a:chOff x="432367" y="3487350"/>
            <a:chExt cx="1038413" cy="794798"/>
          </a:xfrm>
        </p:grpSpPr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238E8EF2-2F80-0C4C-96B3-CD3DAA4D1942}"/>
                </a:ext>
              </a:extLst>
            </p:cNvPr>
            <p:cNvGrpSpPr/>
            <p:nvPr/>
          </p:nvGrpSpPr>
          <p:grpSpPr>
            <a:xfrm>
              <a:off x="432367" y="3487350"/>
              <a:ext cx="1038413" cy="764989"/>
              <a:chOff x="2400196" y="1560514"/>
              <a:chExt cx="1038413" cy="764989"/>
            </a:xfrm>
          </p:grpSpPr>
          <p:pic>
            <p:nvPicPr>
              <p:cNvPr id="31" name="図 30">
                <a:extLst>
                  <a:ext uri="{FF2B5EF4-FFF2-40B4-BE49-F238E27FC236}">
                    <a16:creationId xmlns:a16="http://schemas.microsoft.com/office/drawing/2014/main" id="{92FE4F6F-859E-AE4C-B52E-2DAB421B4A3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D6325410-7982-0444-8D57-618EE5ECEAA1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30" name="四角形: 角を丸くする 13">
              <a:extLst>
                <a:ext uri="{FF2B5EF4-FFF2-40B4-BE49-F238E27FC236}">
                  <a16:creationId xmlns:a16="http://schemas.microsoft.com/office/drawing/2014/main" id="{83CF213F-DEE6-E648-A17A-F1A4BC783FB9}"/>
                </a:ext>
              </a:extLst>
            </p:cNvPr>
            <p:cNvSpPr/>
            <p:nvPr/>
          </p:nvSpPr>
          <p:spPr>
            <a:xfrm>
              <a:off x="432367" y="3487350"/>
              <a:ext cx="935032" cy="79479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3531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114E6079-F917-484D-922E-DB56F49FC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1112" y="2690176"/>
            <a:ext cx="1619621" cy="570289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DE69C63B-6CD7-0640-9C18-2C5E1BE7C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411" y="1765030"/>
            <a:ext cx="3263900" cy="2387600"/>
          </a:xfrm>
          <a:prstGeom prst="rect">
            <a:avLst/>
          </a:prstGeom>
        </p:spPr>
      </p:pic>
      <p:sp>
        <p:nvSpPr>
          <p:cNvPr id="127" name="吹き出し: 角を丸めた四角形 126">
            <a:extLst>
              <a:ext uri="{FF2B5EF4-FFF2-40B4-BE49-F238E27FC236}">
                <a16:creationId xmlns:a16="http://schemas.microsoft.com/office/drawing/2014/main" id="{352729E5-56EE-419B-9F7F-2D279B802542}"/>
              </a:ext>
            </a:extLst>
          </p:cNvPr>
          <p:cNvSpPr/>
          <p:nvPr/>
        </p:nvSpPr>
        <p:spPr>
          <a:xfrm>
            <a:off x="1414945" y="4650180"/>
            <a:ext cx="7016946" cy="1946860"/>
          </a:xfrm>
          <a:prstGeom prst="wedgeRoundRectCallout">
            <a:avLst>
              <a:gd name="adj1" fmla="val -54318"/>
              <a:gd name="adj2" fmla="val -19747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1326F368-6E2D-4244-AE2B-79998BD157E2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2E0B5AC8-F4B7-4AA7-8951-338B07B453AB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8E152B07-1C2E-4D2D-BDC5-398F63985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92845" y="202520"/>
              <a:ext cx="933025" cy="961185"/>
            </a:xfrm>
            <a:prstGeom prst="rect">
              <a:avLst/>
            </a:prstGeom>
          </p:spPr>
        </p:pic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200E96A3-B5BB-4B21-A86C-462C1FBF2CA0}"/>
              </a:ext>
            </a:extLst>
          </p:cNvPr>
          <p:cNvGrpSpPr/>
          <p:nvPr/>
        </p:nvGrpSpPr>
        <p:grpSpPr>
          <a:xfrm>
            <a:off x="4785630" y="1613469"/>
            <a:ext cx="4358370" cy="577081"/>
            <a:chOff x="2195779" y="1515820"/>
            <a:chExt cx="3967749" cy="577081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36980DE9-D1E1-4727-9219-163213863E2F}"/>
                </a:ext>
              </a:extLst>
            </p:cNvPr>
            <p:cNvSpPr txBox="1"/>
            <p:nvPr/>
          </p:nvSpPr>
          <p:spPr>
            <a:xfrm>
              <a:off x="2195779" y="1515820"/>
              <a:ext cx="39677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①「おと」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high tom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473D975D-CEB8-48A3-B0DC-DB93694142F9}"/>
                </a:ext>
              </a:extLst>
            </p:cNvPr>
            <p:cNvSpPr txBox="1"/>
            <p:nvPr/>
          </p:nvSpPr>
          <p:spPr>
            <a:xfrm>
              <a:off x="3967104" y="1566693"/>
              <a:ext cx="93975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ハイ　タム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EBBB5021-ECB2-4283-AB00-9EF0B9152916}"/>
              </a:ext>
            </a:extLst>
          </p:cNvPr>
          <p:cNvCxnSpPr>
            <a:cxnSpLocks/>
          </p:cNvCxnSpPr>
          <p:nvPr/>
        </p:nvCxnSpPr>
        <p:spPr>
          <a:xfrm>
            <a:off x="1311847" y="2999159"/>
            <a:ext cx="4435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5" name="グループ化 114">
            <a:extLst>
              <a:ext uri="{FF2B5EF4-FFF2-40B4-BE49-F238E27FC236}">
                <a16:creationId xmlns:a16="http://schemas.microsoft.com/office/drawing/2014/main" id="{EF5C0BE5-AC72-4A5A-B90D-D697CD965047}"/>
              </a:ext>
            </a:extLst>
          </p:cNvPr>
          <p:cNvGrpSpPr/>
          <p:nvPr/>
        </p:nvGrpSpPr>
        <p:grpSpPr>
          <a:xfrm>
            <a:off x="4785338" y="2074773"/>
            <a:ext cx="4296518" cy="577081"/>
            <a:chOff x="4785338" y="3012083"/>
            <a:chExt cx="4296518" cy="577081"/>
          </a:xfrm>
        </p:grpSpPr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E06DC974-CAA9-4BE1-924B-CABE93C56284}"/>
                </a:ext>
              </a:extLst>
            </p:cNvPr>
            <p:cNvSpPr txBox="1"/>
            <p:nvPr/>
          </p:nvSpPr>
          <p:spPr>
            <a:xfrm>
              <a:off x="4785338" y="3012083"/>
              <a:ext cx="429651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②「みため」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drum-b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9DD661DE-B78A-4B7C-A3BB-19E19573A666}"/>
                </a:ext>
              </a:extLst>
            </p:cNvPr>
            <p:cNvSpPr txBox="1"/>
            <p:nvPr/>
          </p:nvSpPr>
          <p:spPr>
            <a:xfrm>
              <a:off x="6936016" y="3105927"/>
              <a:ext cx="93975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ドラム</a:t>
              </a:r>
              <a:r>
                <a:rPr kumimoji="1" lang="en-US" altLang="ja-JP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</a:t>
              </a:r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1" name="図 30">
            <a:extLst>
              <a:ext uri="{FF2B5EF4-FFF2-40B4-BE49-F238E27FC236}">
                <a16:creationId xmlns:a16="http://schemas.microsoft.com/office/drawing/2014/main" id="{FB63A244-B09E-4820-A5AD-ADF9AFD2F9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6884" y="4874902"/>
            <a:ext cx="1585460" cy="1633311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E6328085-4438-4A57-9BF5-541330899E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7670" y="4809549"/>
            <a:ext cx="1854219" cy="1764550"/>
          </a:xfrm>
          <a:prstGeom prst="rect">
            <a:avLst/>
          </a:prstGeom>
        </p:spPr>
      </p:pic>
      <p:cxnSp>
        <p:nvCxnSpPr>
          <p:cNvPr id="35" name="コネクタ: カギ線 34">
            <a:extLst>
              <a:ext uri="{FF2B5EF4-FFF2-40B4-BE49-F238E27FC236}">
                <a16:creationId xmlns:a16="http://schemas.microsoft.com/office/drawing/2014/main" id="{B49A3602-9E8B-4E5B-8A10-7E0BA56C2226}"/>
              </a:ext>
            </a:extLst>
          </p:cNvPr>
          <p:cNvCxnSpPr>
            <a:cxnSpLocks/>
          </p:cNvCxnSpPr>
          <p:nvPr/>
        </p:nvCxnSpPr>
        <p:spPr>
          <a:xfrm>
            <a:off x="1325432" y="2224864"/>
            <a:ext cx="551883" cy="319597"/>
          </a:xfrm>
          <a:prstGeom prst="bentConnector3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コネクタ: カギ線 111">
            <a:extLst>
              <a:ext uri="{FF2B5EF4-FFF2-40B4-BE49-F238E27FC236}">
                <a16:creationId xmlns:a16="http://schemas.microsoft.com/office/drawing/2014/main" id="{AF5EDAD8-B9CE-4685-A23C-504C68A58BC4}"/>
              </a:ext>
            </a:extLst>
          </p:cNvPr>
          <p:cNvCxnSpPr>
            <a:cxnSpLocks/>
          </p:cNvCxnSpPr>
          <p:nvPr/>
        </p:nvCxnSpPr>
        <p:spPr>
          <a:xfrm flipV="1">
            <a:off x="1316812" y="3431838"/>
            <a:ext cx="551539" cy="249732"/>
          </a:xfrm>
          <a:prstGeom prst="bentConnector3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コネクタ: カギ線 112">
            <a:extLst>
              <a:ext uri="{FF2B5EF4-FFF2-40B4-BE49-F238E27FC236}">
                <a16:creationId xmlns:a16="http://schemas.microsoft.com/office/drawing/2014/main" id="{E7E46D41-D65B-4DE8-9F5F-665CBF5DA936}"/>
              </a:ext>
            </a:extLst>
          </p:cNvPr>
          <p:cNvCxnSpPr>
            <a:cxnSpLocks/>
          </p:cNvCxnSpPr>
          <p:nvPr/>
        </p:nvCxnSpPr>
        <p:spPr>
          <a:xfrm>
            <a:off x="376815" y="2999159"/>
            <a:ext cx="2754920" cy="1233666"/>
          </a:xfrm>
          <a:prstGeom prst="bentConnector4">
            <a:avLst>
              <a:gd name="adj1" fmla="val -9297"/>
              <a:gd name="adj2" fmla="val 118530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39F8FBAE-E529-4C7D-B85F-793527BDCBAD}"/>
              </a:ext>
            </a:extLst>
          </p:cNvPr>
          <p:cNvSpPr txBox="1"/>
          <p:nvPr/>
        </p:nvSpPr>
        <p:spPr>
          <a:xfrm>
            <a:off x="4774912" y="2740884"/>
            <a:ext cx="4296518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「せいぎょ」から　　　　　　　をえらび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、まちじかんを「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0.2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22" name="グループ化 121">
            <a:extLst>
              <a:ext uri="{FF2B5EF4-FFF2-40B4-BE49-F238E27FC236}">
                <a16:creationId xmlns:a16="http://schemas.microsoft.com/office/drawing/2014/main" id="{8EC6DCB8-424D-408A-9D7F-649098921D09}"/>
              </a:ext>
            </a:extLst>
          </p:cNvPr>
          <p:cNvGrpSpPr/>
          <p:nvPr/>
        </p:nvGrpSpPr>
        <p:grpSpPr>
          <a:xfrm>
            <a:off x="4792605" y="4035767"/>
            <a:ext cx="4296518" cy="577081"/>
            <a:chOff x="5257636" y="2169391"/>
            <a:chExt cx="4296518" cy="577081"/>
          </a:xfrm>
        </p:grpSpPr>
        <p:sp>
          <p:nvSpPr>
            <p:cNvPr id="123" name="テキスト ボックス 122">
              <a:extLst>
                <a:ext uri="{FF2B5EF4-FFF2-40B4-BE49-F238E27FC236}">
                  <a16:creationId xmlns:a16="http://schemas.microsoft.com/office/drawing/2014/main" id="{4AF5514D-4284-4F46-9365-8CBAC6E7B9D9}"/>
                </a:ext>
              </a:extLst>
            </p:cNvPr>
            <p:cNvSpPr txBox="1"/>
            <p:nvPr/>
          </p:nvSpPr>
          <p:spPr>
            <a:xfrm>
              <a:off x="5257636" y="2169391"/>
              <a:ext cx="429651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④「みため」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drum-a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5" name="テキスト ボックス 124">
              <a:extLst>
                <a:ext uri="{FF2B5EF4-FFF2-40B4-BE49-F238E27FC236}">
                  <a16:creationId xmlns:a16="http://schemas.microsoft.com/office/drawing/2014/main" id="{D42FFF3E-32EF-421D-9266-C13D1E1182D6}"/>
                </a:ext>
              </a:extLst>
            </p:cNvPr>
            <p:cNvSpPr txBox="1"/>
            <p:nvPr/>
          </p:nvSpPr>
          <p:spPr>
            <a:xfrm>
              <a:off x="7388202" y="2181087"/>
              <a:ext cx="93975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ドラム</a:t>
              </a:r>
              <a:r>
                <a:rPr kumimoji="1" lang="en-US" altLang="ja-JP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</a:t>
              </a:r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26" name="矢印: 左右 125">
            <a:extLst>
              <a:ext uri="{FF2B5EF4-FFF2-40B4-BE49-F238E27FC236}">
                <a16:creationId xmlns:a16="http://schemas.microsoft.com/office/drawing/2014/main" id="{18B08CD2-D7FC-4142-A9D7-BF9DCAC2B8AB}"/>
              </a:ext>
            </a:extLst>
          </p:cNvPr>
          <p:cNvSpPr/>
          <p:nvPr/>
        </p:nvSpPr>
        <p:spPr>
          <a:xfrm>
            <a:off x="6108669" y="5386871"/>
            <a:ext cx="967961" cy="659937"/>
          </a:xfrm>
          <a:prstGeom prst="leftRightArrow">
            <a:avLst/>
          </a:prstGeom>
          <a:solidFill>
            <a:srgbClr val="85D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7D33869F-2066-4520-8E24-091B576FFA1E}"/>
              </a:ext>
            </a:extLst>
          </p:cNvPr>
          <p:cNvSpPr txBox="1"/>
          <p:nvPr/>
        </p:nvSpPr>
        <p:spPr>
          <a:xfrm>
            <a:off x="1601374" y="5037852"/>
            <a:ext cx="33583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コスチュームをいれ</a:t>
            </a: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える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いて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いる</a:t>
            </a: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ようにみえる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9" name="図 138">
            <a:extLst>
              <a:ext uri="{FF2B5EF4-FFF2-40B4-BE49-F238E27FC236}">
                <a16:creationId xmlns:a16="http://schemas.microsoft.com/office/drawing/2014/main" id="{AAF8E64E-3A7D-4D68-9EC1-2D9C9D31DD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547" y="4488813"/>
            <a:ext cx="1244398" cy="2108227"/>
          </a:xfrm>
          <a:prstGeom prst="rect">
            <a:avLst/>
          </a:prstGeom>
        </p:spPr>
      </p:pic>
      <p:sp>
        <p:nvSpPr>
          <p:cNvPr id="58" name="タイトル 4">
            <a:extLst>
              <a:ext uri="{FF2B5EF4-FFF2-40B4-BE49-F238E27FC236}">
                <a16:creationId xmlns:a16="http://schemas.microsoft.com/office/drawing/2014/main" id="{8F27A17E-B2F7-5B47-99EF-868353D8A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めいれいのじゅしん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ja-JP" altLang="en-US" dirty="0"/>
              <a:t>スプライトのプログラミング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5334A11-9B89-714F-8EFA-1C32F16201F4}"/>
              </a:ext>
            </a:extLst>
          </p:cNvPr>
          <p:cNvGrpSpPr/>
          <p:nvPr/>
        </p:nvGrpSpPr>
        <p:grpSpPr>
          <a:xfrm>
            <a:off x="376815" y="3579082"/>
            <a:ext cx="1063032" cy="818482"/>
            <a:chOff x="414268" y="3579082"/>
            <a:chExt cx="1063032" cy="818482"/>
          </a:xfrm>
        </p:grpSpPr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4BFED2D1-C59C-3944-BB89-AE56684EFC25}"/>
                </a:ext>
              </a:extLst>
            </p:cNvPr>
            <p:cNvGrpSpPr/>
            <p:nvPr/>
          </p:nvGrpSpPr>
          <p:grpSpPr>
            <a:xfrm>
              <a:off x="453235" y="3623648"/>
              <a:ext cx="1024065" cy="773916"/>
              <a:chOff x="3199202" y="1557958"/>
              <a:chExt cx="1024065" cy="773916"/>
            </a:xfrm>
          </p:grpSpPr>
          <p:pic>
            <p:nvPicPr>
              <p:cNvPr id="42" name="図 41">
                <a:extLst>
                  <a:ext uri="{FF2B5EF4-FFF2-40B4-BE49-F238E27FC236}">
                    <a16:creationId xmlns:a16="http://schemas.microsoft.com/office/drawing/2014/main" id="{75CCB162-6E52-204B-A22E-2E204E3EED0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9F00789A-51EB-7745-80E6-82127647C81D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44" name="四角形: 角を丸くする 13">
              <a:extLst>
                <a:ext uri="{FF2B5EF4-FFF2-40B4-BE49-F238E27FC236}">
                  <a16:creationId xmlns:a16="http://schemas.microsoft.com/office/drawing/2014/main" id="{D1BAAA06-4E9A-1542-89FE-B7813D12D26D}"/>
                </a:ext>
              </a:extLst>
            </p:cNvPr>
            <p:cNvSpPr/>
            <p:nvPr/>
          </p:nvSpPr>
          <p:spPr>
            <a:xfrm>
              <a:off x="414268" y="3579082"/>
              <a:ext cx="935032" cy="79479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A7346171-0C7C-0941-8BBB-33C2F4DC7DE7}"/>
              </a:ext>
            </a:extLst>
          </p:cNvPr>
          <p:cNvGrpSpPr/>
          <p:nvPr/>
        </p:nvGrpSpPr>
        <p:grpSpPr>
          <a:xfrm>
            <a:off x="376815" y="2674464"/>
            <a:ext cx="935032" cy="810960"/>
            <a:chOff x="426797" y="2659127"/>
            <a:chExt cx="935032" cy="810960"/>
          </a:xfrm>
        </p:grpSpPr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EC93D880-3021-3C47-891A-D1989C83F855}"/>
                </a:ext>
              </a:extLst>
            </p:cNvPr>
            <p:cNvGrpSpPr/>
            <p:nvPr/>
          </p:nvGrpSpPr>
          <p:grpSpPr>
            <a:xfrm>
              <a:off x="535163" y="2761823"/>
              <a:ext cx="806970" cy="708264"/>
              <a:chOff x="952104" y="638613"/>
              <a:chExt cx="806970" cy="708264"/>
            </a:xfrm>
          </p:grpSpPr>
          <p:pic>
            <p:nvPicPr>
              <p:cNvPr id="36" name="図 35">
                <a:extLst>
                  <a:ext uri="{FF2B5EF4-FFF2-40B4-BE49-F238E27FC236}">
                    <a16:creationId xmlns:a16="http://schemas.microsoft.com/office/drawing/2014/main" id="{41437FEB-8770-BA49-B97D-5A0C20B91FF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8F62E97D-BD44-7A46-8376-E8148AAD3623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45" name="四角形: 角を丸くする 13">
              <a:extLst>
                <a:ext uri="{FF2B5EF4-FFF2-40B4-BE49-F238E27FC236}">
                  <a16:creationId xmlns:a16="http://schemas.microsoft.com/office/drawing/2014/main" id="{9190DC5E-0F0F-C944-8959-60F3C508167E}"/>
                </a:ext>
              </a:extLst>
            </p:cNvPr>
            <p:cNvSpPr/>
            <p:nvPr/>
          </p:nvSpPr>
          <p:spPr>
            <a:xfrm>
              <a:off x="426797" y="2659127"/>
              <a:ext cx="935032" cy="79479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7DF1D4D-4F6E-0745-A4D6-CB614A14ED0E}"/>
              </a:ext>
            </a:extLst>
          </p:cNvPr>
          <p:cNvGrpSpPr/>
          <p:nvPr/>
        </p:nvGrpSpPr>
        <p:grpSpPr>
          <a:xfrm>
            <a:off x="376815" y="1767580"/>
            <a:ext cx="935032" cy="805523"/>
            <a:chOff x="391593" y="1755334"/>
            <a:chExt cx="935032" cy="805523"/>
          </a:xfrm>
        </p:grpSpPr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A1672355-AB45-A643-89B5-A7CDB980C74D}"/>
                </a:ext>
              </a:extLst>
            </p:cNvPr>
            <p:cNvGrpSpPr/>
            <p:nvPr/>
          </p:nvGrpSpPr>
          <p:grpSpPr>
            <a:xfrm>
              <a:off x="616870" y="1809866"/>
              <a:ext cx="625973" cy="750991"/>
              <a:chOff x="3208330" y="643388"/>
              <a:chExt cx="625973" cy="750991"/>
            </a:xfrm>
          </p:grpSpPr>
          <p:pic>
            <p:nvPicPr>
              <p:cNvPr id="39" name="図 38">
                <a:extLst>
                  <a:ext uri="{FF2B5EF4-FFF2-40B4-BE49-F238E27FC236}">
                    <a16:creationId xmlns:a16="http://schemas.microsoft.com/office/drawing/2014/main" id="{C7D5D558-EE81-5A48-B310-DA3E1A82D6E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34002" t="17204" r="24877" b="41192"/>
              <a:stretch/>
            </p:blipFill>
            <p:spPr>
              <a:xfrm>
                <a:off x="3270379" y="643388"/>
                <a:ext cx="360381" cy="392369"/>
              </a:xfrm>
              <a:prstGeom prst="rect">
                <a:avLst/>
              </a:prstGeom>
            </p:spPr>
          </p:pic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52E0A474-78E2-4141-BCCF-961622F02EBB}"/>
                  </a:ext>
                </a:extLst>
              </p:cNvPr>
              <p:cNvSpPr txBox="1"/>
              <p:nvPr/>
            </p:nvSpPr>
            <p:spPr>
              <a:xfrm>
                <a:off x="3208330" y="1055825"/>
                <a:ext cx="625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おと</a:t>
                </a:r>
                <a:endParaRPr kumimoji="1" lang="en-US" altLang="ja-JP" sz="1600" dirty="0"/>
              </a:p>
            </p:txBody>
          </p:sp>
        </p:grpSp>
        <p:sp>
          <p:nvSpPr>
            <p:cNvPr id="49" name="四角形: 角を丸くする 13">
              <a:extLst>
                <a:ext uri="{FF2B5EF4-FFF2-40B4-BE49-F238E27FC236}">
                  <a16:creationId xmlns:a16="http://schemas.microsoft.com/office/drawing/2014/main" id="{4E02E1EC-605E-2143-AD97-7E657B80AF59}"/>
                </a:ext>
              </a:extLst>
            </p:cNvPr>
            <p:cNvSpPr/>
            <p:nvPr/>
          </p:nvSpPr>
          <p:spPr>
            <a:xfrm>
              <a:off x="391593" y="1755334"/>
              <a:ext cx="935032" cy="79479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8524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>
            <a:extLst>
              <a:ext uri="{FF2B5EF4-FFF2-40B4-BE49-F238E27FC236}">
                <a16:creationId xmlns:a16="http://schemas.microsoft.com/office/drawing/2014/main" id="{9853610C-91D7-4D4C-90B2-C16CF73B9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965" y="3083616"/>
            <a:ext cx="5676900" cy="33909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からスプライトをうごかそう！</a:t>
            </a:r>
            <a:endParaRPr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376431" y="3191322"/>
            <a:ext cx="897248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310936" y="5312286"/>
            <a:ext cx="2497637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57CAC5B-673B-4D1F-B5F1-925E6DB5617C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42D2277-32EB-B147-9B1C-40ACB45E3FA8}"/>
              </a:ext>
            </a:extLst>
          </p:cNvPr>
          <p:cNvSpPr txBox="1"/>
          <p:nvPr/>
        </p:nvSpPr>
        <p:spPr>
          <a:xfrm>
            <a:off x="618636" y="985598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E91FC13-130A-8D48-A6C7-634877327E0A}"/>
              </a:ext>
            </a:extLst>
          </p:cNvPr>
          <p:cNvSpPr txBox="1"/>
          <p:nvPr/>
        </p:nvSpPr>
        <p:spPr>
          <a:xfrm>
            <a:off x="944418" y="1847233"/>
            <a:ext cx="755445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とぎれているけど、「ファ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」とかいているところをクリックしてね。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6F0BF4E-7416-6046-8251-3491B83D7C23}"/>
              </a:ext>
            </a:extLst>
          </p:cNvPr>
          <p:cNvSpPr txBox="1"/>
          <p:nvPr/>
        </p:nvSpPr>
        <p:spPr>
          <a:xfrm>
            <a:off x="944418" y="1402746"/>
            <a:ext cx="60710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からスプライトをうごかそう！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1" y="4788767"/>
              <a:ext cx="2078898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もりかずお０６ドラム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4" y="4695556"/>
              <a:ext cx="1500199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FE2CB74-A81E-432E-9EE8-4335AA7AD893}"/>
              </a:ext>
            </a:extLst>
          </p:cNvPr>
          <p:cNvGrpSpPr/>
          <p:nvPr/>
        </p:nvGrpSpPr>
        <p:grpSpPr>
          <a:xfrm>
            <a:off x="594804" y="1329726"/>
            <a:ext cx="8549196" cy="1131079"/>
            <a:chOff x="594804" y="1329726"/>
            <a:chExt cx="8549196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ファイルめいを「（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のなまえ）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０６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ドラム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「ほぞん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保存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」ボタンをおす</a:t>
              </a:r>
              <a:endPara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1497311" y="1895265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C4D6B27-C874-4A06-8F6F-393376F02BCA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からスプライトをうごかそう！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72B6955-5D82-41F0-83E6-3C0EBB929F7B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D43CEB1-D9C2-4A47-B4C9-EAA20E0B62BF}"/>
              </a:ext>
            </a:extLst>
          </p:cNvPr>
          <p:cNvSpPr txBox="1"/>
          <p:nvPr/>
        </p:nvSpPr>
        <p:spPr>
          <a:xfrm>
            <a:off x="618636" y="1783589"/>
            <a:ext cx="712905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のでんげんランプがあおになっていることをたしかめる。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785E51C-C2A6-4D4F-8039-3650A642E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755" y="1495107"/>
            <a:ext cx="3433727" cy="5286288"/>
          </a:xfrm>
          <a:prstGeom prst="rect">
            <a:avLst/>
          </a:prstGeom>
        </p:spPr>
      </p:pic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9AC80FA7-84A1-42AD-A2CC-BE101A712552}"/>
              </a:ext>
            </a:extLst>
          </p:cNvPr>
          <p:cNvSpPr txBox="1"/>
          <p:nvPr/>
        </p:nvSpPr>
        <p:spPr>
          <a:xfrm>
            <a:off x="661957" y="889059"/>
            <a:ext cx="689305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アップロードモードをオフにし、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2266922" y="6089049"/>
            <a:ext cx="1550739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269A05F0-51DC-4534-8302-56E3BCD70F0E}"/>
              </a:ext>
            </a:extLst>
          </p:cNvPr>
          <p:cNvSpPr/>
          <p:nvPr/>
        </p:nvSpPr>
        <p:spPr>
          <a:xfrm>
            <a:off x="2993068" y="5556129"/>
            <a:ext cx="928960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1401361-310C-4F05-ACF4-2B059B73753C}"/>
              </a:ext>
            </a:extLst>
          </p:cNvPr>
          <p:cNvSpPr txBox="1"/>
          <p:nvPr/>
        </p:nvSpPr>
        <p:spPr>
          <a:xfrm>
            <a:off x="5009329" y="2297436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スプライトをうごかすために、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アップロードモードをオフにします。</a:t>
            </a: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74DE5445-5101-405A-B910-7B34F377BAEF}"/>
              </a:ext>
            </a:extLst>
          </p:cNvPr>
          <p:cNvCxnSpPr>
            <a:cxnSpLocks/>
          </p:cNvCxnSpPr>
          <p:nvPr/>
        </p:nvCxnSpPr>
        <p:spPr>
          <a:xfrm flipH="1">
            <a:off x="3973425" y="2985820"/>
            <a:ext cx="917383" cy="249332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タイトル 4">
            <a:extLst>
              <a:ext uri="{FF2B5EF4-FFF2-40B4-BE49-F238E27FC236}">
                <a16:creationId xmlns:a16="http://schemas.microsoft.com/office/drawing/2014/main" id="{9F1E068D-9357-43A4-AB51-16F918FBA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 Codey</a:t>
            </a:r>
            <a:r>
              <a:rPr lang="ja-JP" altLang="en-US" dirty="0"/>
              <a:t>からスプライトをうごかそう！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EA3D919-359B-4C4A-AD94-086BE8D0D090}"/>
              </a:ext>
            </a:extLst>
          </p:cNvPr>
          <p:cNvSpPr txBox="1"/>
          <p:nvPr/>
        </p:nvSpPr>
        <p:spPr>
          <a:xfrm>
            <a:off x="2266922" y="378919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0A6E961-3DDE-4D1E-997F-78EA358BAC28}"/>
              </a:ext>
            </a:extLst>
          </p:cNvPr>
          <p:cNvGrpSpPr/>
          <p:nvPr/>
        </p:nvGrpSpPr>
        <p:grpSpPr>
          <a:xfrm>
            <a:off x="4572000" y="4254430"/>
            <a:ext cx="4533990" cy="1714511"/>
            <a:chOff x="4572000" y="4230418"/>
            <a:chExt cx="4533990" cy="1714511"/>
          </a:xfrm>
        </p:grpSpPr>
        <p:sp>
          <p:nvSpPr>
            <p:cNvPr id="12" name="吹き出し: 角を丸めた四角形 11">
              <a:extLst>
                <a:ext uri="{FF2B5EF4-FFF2-40B4-BE49-F238E27FC236}">
                  <a16:creationId xmlns:a16="http://schemas.microsoft.com/office/drawing/2014/main" id="{F9798B79-80AE-4D1B-AE8B-35830F985C2C}"/>
                </a:ext>
              </a:extLst>
            </p:cNvPr>
            <p:cNvSpPr/>
            <p:nvPr/>
          </p:nvSpPr>
          <p:spPr>
            <a:xfrm>
              <a:off x="4572000" y="4230418"/>
              <a:ext cx="3471895" cy="1692565"/>
            </a:xfrm>
            <a:prstGeom prst="wedgeRoundRectCallout">
              <a:avLst>
                <a:gd name="adj1" fmla="val 54886"/>
                <a:gd name="adj2" fmla="val -1995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44E0D8A3-ABE3-4CC9-840C-45B9BB741999}"/>
                </a:ext>
              </a:extLst>
            </p:cNvPr>
            <p:cNvSpPr txBox="1"/>
            <p:nvPr/>
          </p:nvSpPr>
          <p:spPr>
            <a:xfrm>
              <a:off x="4618946" y="4230418"/>
              <a:ext cx="3691479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スプライトからうごかすために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コーディとパソコンはつないだまま</a:t>
              </a:r>
              <a:endParaRPr kumimoji="1" lang="en-US" altLang="ja-JP" sz="1600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じっこうするよ！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F9D043E6-5A54-40C4-A3D0-9242229CB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43895" y="4252364"/>
              <a:ext cx="1062095" cy="16925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88631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7F03E8D4-401B-EC47-85D4-FB8D648C5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787" y="1778944"/>
            <a:ext cx="2778801" cy="496329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からスプライトをうごかそう！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286897" y="4349577"/>
            <a:ext cx="2211860" cy="24905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CDC8E44-3C4D-4311-8EB7-52FE0E364170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8EA5023-16CD-944A-9B6E-8DFB2FEE9758}"/>
              </a:ext>
            </a:extLst>
          </p:cNvPr>
          <p:cNvSpPr txBox="1"/>
          <p:nvPr/>
        </p:nvSpPr>
        <p:spPr>
          <a:xfrm>
            <a:off x="641021" y="1035750"/>
            <a:ext cx="512058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>
            <a:extLst>
              <a:ext uri="{FF2B5EF4-FFF2-40B4-BE49-F238E27FC236}">
                <a16:creationId xmlns:a16="http://schemas.microsoft.com/office/drawing/2014/main" id="{BE114A90-A9EC-4F33-9440-BFEE04774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786813"/>
            <a:ext cx="8640381" cy="3324689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C378022-0053-4DE8-BB91-11BB832503E3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7" name="タイトル 4">
            <a:extLst>
              <a:ext uri="{FF2B5EF4-FFF2-40B4-BE49-F238E27FC236}">
                <a16:creationId xmlns:a16="http://schemas.microsoft.com/office/drawing/2014/main" id="{9B42AE07-B2B3-2B43-A426-3A392B77F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からスプライトをうごかそう！</a:t>
            </a:r>
            <a:endParaRPr lang="ja-JP" altLang="en-US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FC0BC56-1E28-4D4C-9C4F-41DE236C5953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5B37663-4DBB-E444-8FA7-B8618F710A7E}"/>
              </a:ext>
            </a:extLst>
          </p:cNvPr>
          <p:cNvSpPr txBox="1"/>
          <p:nvPr/>
        </p:nvSpPr>
        <p:spPr>
          <a:xfrm>
            <a:off x="1490358" y="1730692"/>
            <a:ext cx="6329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アップロードした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プログラムがうごくか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たし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かめよう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A1516499-7059-C340-ACB8-915C8927495A}"/>
              </a:ext>
            </a:extLst>
          </p:cNvPr>
          <p:cNvGrpSpPr/>
          <p:nvPr/>
        </p:nvGrpSpPr>
        <p:grpSpPr>
          <a:xfrm>
            <a:off x="1490358" y="2395612"/>
            <a:ext cx="6813383" cy="1131079"/>
            <a:chOff x="2042510" y="2334088"/>
            <a:chExt cx="6329133" cy="1131079"/>
          </a:xfrm>
        </p:grpSpPr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D319D5C8-1DE8-7040-95E4-5758BA31D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44" name="四角形: 角を丸くする 29">
              <a:extLst>
                <a:ext uri="{FF2B5EF4-FFF2-40B4-BE49-F238E27FC236}">
                  <a16:creationId xmlns:a16="http://schemas.microsoft.com/office/drawing/2014/main" id="{E5B4F868-9BB3-5748-8BC3-3BA5477004E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1E0DCC71-4B57-074A-840F-52E13749FACD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ボタンをおし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ステージをおおきくして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うごかそ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25662DE-A7CD-5F48-AD57-7C0985DCA0CD}"/>
              </a:ext>
            </a:extLst>
          </p:cNvPr>
          <p:cNvSpPr txBox="1"/>
          <p:nvPr/>
        </p:nvSpPr>
        <p:spPr>
          <a:xfrm>
            <a:off x="1779291" y="4087838"/>
            <a:ext cx="56101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2000" b="1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めいれいどおりにうごいたかな？</a:t>
            </a:r>
            <a:endParaRPr kumimoji="1" lang="ja-JP" altLang="en-US" sz="2000" b="1" dirty="0">
              <a:solidFill>
                <a:schemeClr val="accent4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どうがをみてプログラムをかんがえよう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7910540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</a:t>
            </a:r>
            <a:r>
              <a:rPr lang="ja-JP" altLang="en-US" dirty="0"/>
              <a:t>みよう！</a:t>
            </a:r>
          </a:p>
        </p:txBody>
      </p:sp>
      <p:pic>
        <p:nvPicPr>
          <p:cNvPr id="2" name="06_02">
            <a:hlinkClick r:id="" action="ppaction://media"/>
            <a:extLst>
              <a:ext uri="{FF2B5EF4-FFF2-40B4-BE49-F238E27FC236}">
                <a16:creationId xmlns:a16="http://schemas.microsoft.com/office/drawing/2014/main" id="{9836F21A-AFEC-4FB1-ABD7-C04F8F5574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492" y="1657417"/>
            <a:ext cx="8699015" cy="4376692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795685"/>
            <a:ext cx="852406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をおした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に、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じ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きをする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プログラムをつくろう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62309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B49404B9-5015-2F4C-B963-6FEAE65A0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221" y="2842054"/>
            <a:ext cx="3182274" cy="137740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873410D-C3BB-E84B-93B5-CC75A784FE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563" y="4177595"/>
            <a:ext cx="3619500" cy="230445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4A5DEAD-9C4F-9745-A39F-DE734B18E1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087" y="2060456"/>
            <a:ext cx="3619500" cy="2159000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63FE5A00-CA18-443B-8168-58C20D331C9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B65AF8BC-FEF2-43F0-BF46-DA355F6CE745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3E32DD25-988A-4C78-849E-47FF3E851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5CFE5A0-A71F-45C3-9FFC-1BA4BB18F6A4}"/>
              </a:ext>
            </a:extLst>
          </p:cNvPr>
          <p:cNvSpPr txBox="1"/>
          <p:nvPr/>
        </p:nvSpPr>
        <p:spPr>
          <a:xfrm>
            <a:off x="517354" y="1152274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をそうしんするプログラムをつくろう！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楕円 50">
            <a:extLst>
              <a:ext uri="{FF2B5EF4-FFF2-40B4-BE49-F238E27FC236}">
                <a16:creationId xmlns:a16="http://schemas.microsoft.com/office/drawing/2014/main" id="{FA2D86C8-7E51-4DFF-A8B1-E0D866D53EF1}"/>
              </a:ext>
            </a:extLst>
          </p:cNvPr>
          <p:cNvSpPr/>
          <p:nvPr/>
        </p:nvSpPr>
        <p:spPr>
          <a:xfrm>
            <a:off x="2644346" y="2735247"/>
            <a:ext cx="403117" cy="39488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四角形: 角を丸くする 51">
            <a:extLst>
              <a:ext uri="{FF2B5EF4-FFF2-40B4-BE49-F238E27FC236}">
                <a16:creationId xmlns:a16="http://schemas.microsoft.com/office/drawing/2014/main" id="{C1B5C164-37B2-42EC-B564-166D782B2630}"/>
              </a:ext>
            </a:extLst>
          </p:cNvPr>
          <p:cNvSpPr/>
          <p:nvPr/>
        </p:nvSpPr>
        <p:spPr>
          <a:xfrm>
            <a:off x="1013255" y="3395047"/>
            <a:ext cx="3101546" cy="394884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A57446B7-E4BD-4498-9D4F-A40404858CAC}"/>
              </a:ext>
            </a:extLst>
          </p:cNvPr>
          <p:cNvSpPr/>
          <p:nvPr/>
        </p:nvSpPr>
        <p:spPr>
          <a:xfrm>
            <a:off x="2907689" y="6032362"/>
            <a:ext cx="836408" cy="361471"/>
          </a:xfrm>
          <a:prstGeom prst="roundRect">
            <a:avLst>
              <a:gd name="adj" fmla="val 3958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四角形: 角を丸くする 53">
            <a:extLst>
              <a:ext uri="{FF2B5EF4-FFF2-40B4-BE49-F238E27FC236}">
                <a16:creationId xmlns:a16="http://schemas.microsoft.com/office/drawing/2014/main" id="{22A5E0E8-2221-4B12-ABBB-4605269A497A}"/>
              </a:ext>
            </a:extLst>
          </p:cNvPr>
          <p:cNvSpPr/>
          <p:nvPr/>
        </p:nvSpPr>
        <p:spPr>
          <a:xfrm>
            <a:off x="1301376" y="5168414"/>
            <a:ext cx="2992211" cy="44431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矢印: 右 54">
            <a:extLst>
              <a:ext uri="{FF2B5EF4-FFF2-40B4-BE49-F238E27FC236}">
                <a16:creationId xmlns:a16="http://schemas.microsoft.com/office/drawing/2014/main" id="{35AAE799-2C11-495D-9D07-B358CEE5D533}"/>
              </a:ext>
            </a:extLst>
          </p:cNvPr>
          <p:cNvSpPr/>
          <p:nvPr/>
        </p:nvSpPr>
        <p:spPr>
          <a:xfrm>
            <a:off x="4619039" y="3019784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2962CB00-2CD9-4DA6-AA93-550615038CDD}"/>
              </a:ext>
            </a:extLst>
          </p:cNvPr>
          <p:cNvSpPr/>
          <p:nvPr/>
        </p:nvSpPr>
        <p:spPr>
          <a:xfrm>
            <a:off x="6066998" y="3567773"/>
            <a:ext cx="1235846" cy="444316"/>
          </a:xfrm>
          <a:prstGeom prst="roundRect">
            <a:avLst>
              <a:gd name="adj" fmla="val 4400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203C03FA-E134-4E2F-B27B-A889E38AF023}"/>
              </a:ext>
            </a:extLst>
          </p:cNvPr>
          <p:cNvGrpSpPr/>
          <p:nvPr/>
        </p:nvGrpSpPr>
        <p:grpSpPr>
          <a:xfrm>
            <a:off x="935587" y="2658432"/>
            <a:ext cx="7603908" cy="4071007"/>
            <a:chOff x="979359" y="2627446"/>
            <a:chExt cx="7603908" cy="4071007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C5CD37B2-A717-439F-8FC4-0FA7B8C1CE6D}"/>
                </a:ext>
              </a:extLst>
            </p:cNvPr>
            <p:cNvSpPr/>
            <p:nvPr/>
          </p:nvSpPr>
          <p:spPr>
            <a:xfrm>
              <a:off x="979359" y="2627446"/>
              <a:ext cx="7603908" cy="407100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0" name="図 59">
              <a:extLst>
                <a:ext uri="{FF2B5EF4-FFF2-40B4-BE49-F238E27FC236}">
                  <a16:creationId xmlns:a16="http://schemas.microsoft.com/office/drawing/2014/main" id="{FA3AECBE-B2CF-44A2-9B79-D10C4A71ED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47979" y="4382123"/>
              <a:ext cx="1342120" cy="1018718"/>
            </a:xfrm>
            <a:prstGeom prst="rect">
              <a:avLst/>
            </a:prstGeom>
          </p:spPr>
        </p:pic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B5655F6A-8185-4EE7-ADEC-04FF36AC6F03}"/>
                </a:ext>
              </a:extLst>
            </p:cNvPr>
            <p:cNvSpPr txBox="1"/>
            <p:nvPr/>
          </p:nvSpPr>
          <p:spPr>
            <a:xfrm>
              <a:off x="1993505" y="3420361"/>
              <a:ext cx="5751343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メッセージのなまえは「サックス」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にするとわかりやすいね！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9" name="タイトル 4">
            <a:extLst>
              <a:ext uri="{FF2B5EF4-FFF2-40B4-BE49-F238E27FC236}">
                <a16:creationId xmlns:a16="http://schemas.microsoft.com/office/drawing/2014/main" id="{103F4327-CE80-B740-96BE-9FEAD096D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</a:t>
            </a:r>
            <a:r>
              <a:rPr lang="ja-JP" altLang="en-US" dirty="0"/>
              <a:t>みよう！</a:t>
            </a:r>
          </a:p>
        </p:txBody>
      </p:sp>
    </p:spTree>
    <p:extLst>
      <p:ext uri="{BB962C8B-B14F-4D97-AF65-F5344CB8AC3E}">
        <p14:creationId xmlns:p14="http://schemas.microsoft.com/office/powerpoint/2010/main" val="140113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図 42">
            <a:extLst>
              <a:ext uri="{FF2B5EF4-FFF2-40B4-BE49-F238E27FC236}">
                <a16:creationId xmlns:a16="http://schemas.microsoft.com/office/drawing/2014/main" id="{C0AF0942-4B35-0041-9DC1-CDFCE310F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21" y="6256592"/>
            <a:ext cx="3657600" cy="5715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2C32856E-9267-0949-8BBC-EBC362801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691" y="4245023"/>
            <a:ext cx="4042280" cy="2050432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F2440D6C-243C-894F-BD5A-9E38C5343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542" y="2355861"/>
            <a:ext cx="8569719" cy="1322788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2E09445-E7A6-4FA6-887A-AD6E84EC7E8F}"/>
              </a:ext>
            </a:extLst>
          </p:cNvPr>
          <p:cNvGrpSpPr/>
          <p:nvPr/>
        </p:nvGrpSpPr>
        <p:grpSpPr>
          <a:xfrm>
            <a:off x="7881433" y="105236"/>
            <a:ext cx="1084828" cy="1084828"/>
            <a:chOff x="7881433" y="105236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D327E6D8-718A-4B64-B819-F855030804B0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1AA25304-F834-4DDA-8459-6111A84AA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93950" y="145558"/>
              <a:ext cx="859793" cy="987935"/>
            </a:xfrm>
            <a:prstGeom prst="rect">
              <a:avLst/>
            </a:prstGeom>
          </p:spPr>
        </p:pic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A3D1622-2FE6-49EE-931D-DD2294585F2C}"/>
              </a:ext>
            </a:extLst>
          </p:cNvPr>
          <p:cNvSpPr txBox="1"/>
          <p:nvPr/>
        </p:nvSpPr>
        <p:spPr>
          <a:xfrm>
            <a:off x="500576" y="1245270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をそうしんするプログラムをつくろう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3FCC49B1-398B-41DB-8FD2-46B1F60F1B15}"/>
              </a:ext>
            </a:extLst>
          </p:cNvPr>
          <p:cNvSpPr/>
          <p:nvPr/>
        </p:nvSpPr>
        <p:spPr>
          <a:xfrm>
            <a:off x="7365934" y="2885758"/>
            <a:ext cx="740098" cy="404258"/>
          </a:xfrm>
          <a:prstGeom prst="roundRect">
            <a:avLst>
              <a:gd name="adj" fmla="val 4960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9951A597-EB5B-401C-984A-BA958718E0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064" y="3750443"/>
            <a:ext cx="2447925" cy="609600"/>
          </a:xfrm>
          <a:prstGeom prst="rect">
            <a:avLst/>
          </a:prstGeom>
        </p:spPr>
      </p:pic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4237CC10-F554-4B92-A92F-85BB1DF78B89}"/>
              </a:ext>
            </a:extLst>
          </p:cNvPr>
          <p:cNvSpPr/>
          <p:nvPr/>
        </p:nvSpPr>
        <p:spPr>
          <a:xfrm>
            <a:off x="1932820" y="3828889"/>
            <a:ext cx="432000" cy="432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F6AA13E5-EF3D-4198-92E9-ACA1D9D01780}"/>
              </a:ext>
            </a:extLst>
          </p:cNvPr>
          <p:cNvSpPr/>
          <p:nvPr/>
        </p:nvSpPr>
        <p:spPr>
          <a:xfrm>
            <a:off x="2447224" y="6368137"/>
            <a:ext cx="1506937" cy="3752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22692AD-298C-4E14-B77F-BEF8106C174C}"/>
              </a:ext>
            </a:extLst>
          </p:cNvPr>
          <p:cNvSpPr txBox="1"/>
          <p:nvPr/>
        </p:nvSpPr>
        <p:spPr>
          <a:xfrm>
            <a:off x="420371" y="1789078"/>
            <a:ext cx="73831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①スプライトタブ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」→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「おんがく」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のボタンをおす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1B5A1EE9-F7BB-44FA-8AC3-BC376ADD1E65}"/>
              </a:ext>
            </a:extLst>
          </p:cNvPr>
          <p:cNvSpPr/>
          <p:nvPr/>
        </p:nvSpPr>
        <p:spPr>
          <a:xfrm>
            <a:off x="396542" y="4377728"/>
            <a:ext cx="1759266" cy="1806182"/>
          </a:xfrm>
          <a:prstGeom prst="roundRect">
            <a:avLst>
              <a:gd name="adj" fmla="val 932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96F7C03-42B1-43BD-BC4B-85EA6D751E8D}"/>
              </a:ext>
            </a:extLst>
          </p:cNvPr>
          <p:cNvSpPr txBox="1"/>
          <p:nvPr/>
        </p:nvSpPr>
        <p:spPr>
          <a:xfrm>
            <a:off x="4292077" y="5063060"/>
            <a:ext cx="471258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Saxophone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EC4A76D-0D7C-4734-82CE-FC38E1560B60}"/>
              </a:ext>
            </a:extLst>
          </p:cNvPr>
          <p:cNvSpPr txBox="1"/>
          <p:nvPr/>
        </p:nvSpPr>
        <p:spPr>
          <a:xfrm>
            <a:off x="4698237" y="5141490"/>
            <a:ext cx="14392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サキソフォン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タイトル 4">
            <a:extLst>
              <a:ext uri="{FF2B5EF4-FFF2-40B4-BE49-F238E27FC236}">
                <a16:creationId xmlns:a16="http://schemas.microsoft.com/office/drawing/2014/main" id="{7404B62A-3EDB-AB47-BAE0-B66B4496B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</a:t>
            </a:r>
            <a:r>
              <a:rPr lang="ja-JP" altLang="en-US" dirty="0"/>
              <a:t>みよう！</a:t>
            </a:r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F54CD098-62A9-5E4F-B3F7-B761AEA5818A}"/>
              </a:ext>
            </a:extLst>
          </p:cNvPr>
          <p:cNvGrpSpPr/>
          <p:nvPr/>
        </p:nvGrpSpPr>
        <p:grpSpPr>
          <a:xfrm>
            <a:off x="4281020" y="3709496"/>
            <a:ext cx="3712929" cy="1131079"/>
            <a:chOff x="4315970" y="1399631"/>
            <a:chExt cx="3712929" cy="1131079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FD26B9F8-AC2A-3146-8CAC-44C4E20D6660}"/>
                </a:ext>
              </a:extLst>
            </p:cNvPr>
            <p:cNvSpPr txBox="1"/>
            <p:nvPr/>
          </p:nvSpPr>
          <p:spPr>
            <a:xfrm>
              <a:off x="4315970" y="1399631"/>
              <a:ext cx="371292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②がめん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までうごかし、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のボタンをおす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F66FD765-A609-8146-A610-DB110F0CD1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42323" t="10251" r="43584" b="13944"/>
            <a:stretch/>
          </p:blipFill>
          <p:spPr>
            <a:xfrm>
              <a:off x="4572000" y="2120474"/>
              <a:ext cx="416156" cy="3961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86698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D2470EEC-3EC4-8348-AE2F-EDED1E53F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641" y="2021884"/>
            <a:ext cx="4115373" cy="3099163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2E09445-E7A6-4FA6-887A-AD6E84EC7E8F}"/>
              </a:ext>
            </a:extLst>
          </p:cNvPr>
          <p:cNvGrpSpPr/>
          <p:nvPr/>
        </p:nvGrpSpPr>
        <p:grpSpPr>
          <a:xfrm>
            <a:off x="7881433" y="105236"/>
            <a:ext cx="1084828" cy="1084828"/>
            <a:chOff x="7881433" y="105236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D327E6D8-718A-4B64-B819-F855030804B0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1AA25304-F834-4DDA-8459-6111A84AA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93950" y="145558"/>
              <a:ext cx="859793" cy="987935"/>
            </a:xfrm>
            <a:prstGeom prst="rect">
              <a:avLst/>
            </a:prstGeom>
          </p:spPr>
        </p:pic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33997C27-E0F3-4C37-B9CB-79A50B2D3F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7347" y="2189625"/>
            <a:ext cx="3939049" cy="2949436"/>
          </a:xfrm>
          <a:prstGeom prst="rect">
            <a:avLst/>
          </a:prstGeom>
        </p:spPr>
      </p:pic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5A1A2767-38E8-4809-BA58-B5E849117095}"/>
              </a:ext>
            </a:extLst>
          </p:cNvPr>
          <p:cNvGrpSpPr/>
          <p:nvPr/>
        </p:nvGrpSpPr>
        <p:grpSpPr>
          <a:xfrm>
            <a:off x="475308" y="1722513"/>
            <a:ext cx="4183832" cy="3826275"/>
            <a:chOff x="487010" y="1751205"/>
            <a:chExt cx="4183832" cy="3826275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E83A531B-BAC9-4184-AB44-75AC145B09F6}"/>
                </a:ext>
              </a:extLst>
            </p:cNvPr>
            <p:cNvSpPr/>
            <p:nvPr/>
          </p:nvSpPr>
          <p:spPr>
            <a:xfrm>
              <a:off x="487010" y="1751205"/>
              <a:ext cx="4183832" cy="382627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52E9BA2D-59C6-4F8B-9111-3DD8182E2FD1}"/>
                </a:ext>
              </a:extLst>
            </p:cNvPr>
            <p:cNvGrpSpPr/>
            <p:nvPr/>
          </p:nvGrpSpPr>
          <p:grpSpPr>
            <a:xfrm>
              <a:off x="639287" y="2650189"/>
              <a:ext cx="3879279" cy="1699709"/>
              <a:chOff x="639287" y="2650189"/>
              <a:chExt cx="3879279" cy="1699709"/>
            </a:xfrm>
          </p:grpSpPr>
          <p:pic>
            <p:nvPicPr>
              <p:cNvPr id="43" name="図 42">
                <a:extLst>
                  <a:ext uri="{FF2B5EF4-FFF2-40B4-BE49-F238E27FC236}">
                    <a16:creationId xmlns:a16="http://schemas.microsoft.com/office/drawing/2014/main" id="{309B2422-1B94-42A6-9350-350F296BD4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17339" y="3331180"/>
                <a:ext cx="1342120" cy="1018718"/>
              </a:xfrm>
              <a:prstGeom prst="rect">
                <a:avLst/>
              </a:prstGeom>
            </p:spPr>
          </p:pic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AF2B0833-E377-4301-B1C5-0CD1BAD917B2}"/>
                  </a:ext>
                </a:extLst>
              </p:cNvPr>
              <p:cNvSpPr txBox="1"/>
              <p:nvPr/>
            </p:nvSpPr>
            <p:spPr>
              <a:xfrm>
                <a:off x="639287" y="2650189"/>
                <a:ext cx="3879279" cy="515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おとやみためをかえて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みよう！</a:t>
                </a:r>
              </a:p>
            </p:txBody>
          </p:sp>
        </p:grp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CA2C807-FA12-41B9-9813-1DF22407ECA6}"/>
              </a:ext>
            </a:extLst>
          </p:cNvPr>
          <p:cNvSpPr txBox="1"/>
          <p:nvPr/>
        </p:nvSpPr>
        <p:spPr>
          <a:xfrm>
            <a:off x="41420" y="5504356"/>
            <a:ext cx="9235440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（ファイルめい：「（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06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ステップアップ」）</a:t>
            </a:r>
          </a:p>
        </p:txBody>
      </p: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03471724-F440-435E-ACFD-CF192711164A}"/>
              </a:ext>
            </a:extLst>
          </p:cNvPr>
          <p:cNvGrpSpPr/>
          <p:nvPr/>
        </p:nvGrpSpPr>
        <p:grpSpPr>
          <a:xfrm>
            <a:off x="41420" y="6295455"/>
            <a:ext cx="8260772" cy="577081"/>
            <a:chOff x="551663" y="4869656"/>
            <a:chExt cx="8260772" cy="577081"/>
          </a:xfrm>
        </p:grpSpPr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C5B7F40C-D0F6-45C8-85CE-C9F5BA8BD7C1}"/>
                </a:ext>
              </a:extLst>
            </p:cNvPr>
            <p:cNvSpPr txBox="1"/>
            <p:nvPr/>
          </p:nvSpPr>
          <p:spPr>
            <a:xfrm>
              <a:off x="551663" y="4869656"/>
              <a:ext cx="82607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して、うごくか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かめて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みよう！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033F8434-DC29-4012-95B6-A0C24C7296F0}"/>
                </a:ext>
              </a:extLst>
            </p:cNvPr>
            <p:cNvSpPr txBox="1"/>
            <p:nvPr/>
          </p:nvSpPr>
          <p:spPr>
            <a:xfrm>
              <a:off x="782625" y="4951259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1" name="タイトル 4">
            <a:extLst>
              <a:ext uri="{FF2B5EF4-FFF2-40B4-BE49-F238E27FC236}">
                <a16:creationId xmlns:a16="http://schemas.microsoft.com/office/drawing/2014/main" id="{AEB4D6FB-CC1E-684A-BBD0-5D70206AB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</a:t>
            </a:r>
            <a:r>
              <a:rPr lang="ja-JP" altLang="en-US" dirty="0"/>
              <a:t>みよう！</a:t>
            </a:r>
          </a:p>
        </p:txBody>
      </p:sp>
    </p:spTree>
    <p:extLst>
      <p:ext uri="{BB962C8B-B14F-4D97-AF65-F5344CB8AC3E}">
        <p14:creationId xmlns:p14="http://schemas.microsoft.com/office/powerpoint/2010/main" val="11212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9" name="テキスト プレースホルダー 24">
            <a:extLst>
              <a:ext uri="{FF2B5EF4-FFF2-40B4-BE49-F238E27FC236}">
                <a16:creationId xmlns:a16="http://schemas.microsoft.com/office/drawing/2014/main" id="{F1DAFB60-1875-9541-9E85-73B5848FD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/>
              <a:t>ちょっとむずかしいよ！よくかんさつしよう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4871314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7911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じ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きを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プログラムをつくろう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pic>
        <p:nvPicPr>
          <p:cNvPr id="3" name="06_03">
            <a:hlinkClick r:id="" action="ppaction://media"/>
            <a:extLst>
              <a:ext uri="{FF2B5EF4-FFF2-40B4-BE49-F238E27FC236}">
                <a16:creationId xmlns:a16="http://schemas.microsoft.com/office/drawing/2014/main" id="{B824153A-9C70-4DBF-A9EB-8AA7979B99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388" y="1963501"/>
            <a:ext cx="9055223" cy="352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6F760E45-6EDB-5F42-83E1-961E0D108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0413" y="2476652"/>
            <a:ext cx="1383428" cy="36007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24971DE-C633-FF40-B3D6-222E4CC5B3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9325"/>
          <a:stretch/>
        </p:blipFill>
        <p:spPr>
          <a:xfrm>
            <a:off x="4572000" y="5430918"/>
            <a:ext cx="1234041" cy="71908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EC6E195-600D-1648-9DFC-3330A50DF7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563" y="1722291"/>
            <a:ext cx="3326461" cy="505299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08235B1-66F4-4166-BF91-6FD0E1120C65}"/>
              </a:ext>
            </a:extLst>
          </p:cNvPr>
          <p:cNvSpPr txBox="1"/>
          <p:nvPr/>
        </p:nvSpPr>
        <p:spPr>
          <a:xfrm>
            <a:off x="618636" y="1051208"/>
            <a:ext cx="429959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はた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すと、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おんがく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9CE7B76F-3A76-477F-9BC0-C80CEF86EBBA}"/>
              </a:ext>
            </a:extLst>
          </p:cNvPr>
          <p:cNvGrpSpPr/>
          <p:nvPr/>
        </p:nvGrpSpPr>
        <p:grpSpPr>
          <a:xfrm>
            <a:off x="7881433" y="105236"/>
            <a:ext cx="1084828" cy="1084828"/>
            <a:chOff x="7881433" y="105236"/>
            <a:chExt cx="1084828" cy="1084828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C168DFFD-8B96-43B1-89D6-D869C1F455BD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108A6931-87A9-4075-BB57-53DDD2E080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26672" y="124706"/>
              <a:ext cx="784243" cy="1036102"/>
            </a:xfrm>
            <a:prstGeom prst="rect">
              <a:avLst/>
            </a:prstGeom>
          </p:spPr>
        </p:pic>
      </p:grpSp>
      <p:sp>
        <p:nvSpPr>
          <p:cNvPr id="50" name="四角形: 角を丸くする 49">
            <a:extLst>
              <a:ext uri="{FF2B5EF4-FFF2-40B4-BE49-F238E27FC236}">
                <a16:creationId xmlns:a16="http://schemas.microsoft.com/office/drawing/2014/main" id="{AF616F19-1E25-4C96-B00E-D0A37288C11C}"/>
              </a:ext>
            </a:extLst>
          </p:cNvPr>
          <p:cNvSpPr/>
          <p:nvPr/>
        </p:nvSpPr>
        <p:spPr>
          <a:xfrm>
            <a:off x="428491" y="2474151"/>
            <a:ext cx="759505" cy="7644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29E9BD0A-3652-4313-B66B-E655BBCCB567}"/>
              </a:ext>
            </a:extLst>
          </p:cNvPr>
          <p:cNvSpPr/>
          <p:nvPr/>
        </p:nvSpPr>
        <p:spPr>
          <a:xfrm>
            <a:off x="1826644" y="6249798"/>
            <a:ext cx="1508912" cy="287722"/>
          </a:xfrm>
          <a:prstGeom prst="roundRect">
            <a:avLst>
              <a:gd name="adj" fmla="val 4453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03C86BF6-B5B6-4D15-8770-73ACC76D061A}"/>
              </a:ext>
            </a:extLst>
          </p:cNvPr>
          <p:cNvGrpSpPr/>
          <p:nvPr/>
        </p:nvGrpSpPr>
        <p:grpSpPr>
          <a:xfrm>
            <a:off x="4488618" y="1762747"/>
            <a:ext cx="3999030" cy="1145776"/>
            <a:chOff x="3543746" y="1990971"/>
            <a:chExt cx="3999030" cy="1145776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AC6523D3-8490-4889-8783-5E6FC0432ECA}"/>
                </a:ext>
              </a:extLst>
            </p:cNvPr>
            <p:cNvSpPr txBox="1"/>
            <p:nvPr/>
          </p:nvSpPr>
          <p:spPr>
            <a:xfrm>
              <a:off x="3575541" y="2005668"/>
              <a:ext cx="396723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Panda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のスプライトを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をおす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F224C4C4-C325-42AA-A058-F9D474B8202F}"/>
                </a:ext>
              </a:extLst>
            </p:cNvPr>
            <p:cNvSpPr txBox="1"/>
            <p:nvPr/>
          </p:nvSpPr>
          <p:spPr>
            <a:xfrm>
              <a:off x="3543746" y="1990971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パンダ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4" name="矢印: 右 63">
            <a:extLst>
              <a:ext uri="{FF2B5EF4-FFF2-40B4-BE49-F238E27FC236}">
                <a16:creationId xmlns:a16="http://schemas.microsoft.com/office/drawing/2014/main" id="{AA10CC9F-9DCF-442F-BCB3-0802E392511E}"/>
              </a:ext>
            </a:extLst>
          </p:cNvPr>
          <p:cNvSpPr/>
          <p:nvPr/>
        </p:nvSpPr>
        <p:spPr>
          <a:xfrm>
            <a:off x="3833818" y="4145064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9C9787F7-A946-427E-919E-BA58448F17CD}"/>
              </a:ext>
            </a:extLst>
          </p:cNvPr>
          <p:cNvSpPr txBox="1"/>
          <p:nvPr/>
        </p:nvSpPr>
        <p:spPr>
          <a:xfrm>
            <a:off x="5673088" y="3868236"/>
            <a:ext cx="316036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「おとをついかする」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をおす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四角形: 角を丸くする 49">
            <a:extLst>
              <a:ext uri="{FF2B5EF4-FFF2-40B4-BE49-F238E27FC236}">
                <a16:creationId xmlns:a16="http://schemas.microsoft.com/office/drawing/2014/main" id="{843D23AB-891E-6E4A-85C2-10AB80E8E76D}"/>
              </a:ext>
            </a:extLst>
          </p:cNvPr>
          <p:cNvSpPr/>
          <p:nvPr/>
        </p:nvSpPr>
        <p:spPr>
          <a:xfrm>
            <a:off x="4738508" y="5520010"/>
            <a:ext cx="901027" cy="7644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25531895-49C8-4E53-B96F-402126ABC1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2374"/>
          <a:stretch/>
        </p:blipFill>
        <p:spPr>
          <a:xfrm>
            <a:off x="4572000" y="3367145"/>
            <a:ext cx="1234041" cy="100218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9CC56B1-7B18-4451-A2BC-67601D43DF11}"/>
              </a:ext>
            </a:extLst>
          </p:cNvPr>
          <p:cNvSpPr/>
          <p:nvPr/>
        </p:nvSpPr>
        <p:spPr>
          <a:xfrm>
            <a:off x="4660211" y="3150679"/>
            <a:ext cx="1057617" cy="3361674"/>
          </a:xfrm>
          <a:prstGeom prst="rect">
            <a:avLst/>
          </a:prstGeom>
          <a:noFill/>
          <a:ln w="9525"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5874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5E0C811-D55A-D149-9492-13FB8984A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18" y="1931329"/>
            <a:ext cx="8105764" cy="452499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22692AD-298C-4E14-B77F-BEF8106C174C}"/>
              </a:ext>
            </a:extLst>
          </p:cNvPr>
          <p:cNvSpPr txBox="1"/>
          <p:nvPr/>
        </p:nvSpPr>
        <p:spPr>
          <a:xfrm>
            <a:off x="498332" y="1252898"/>
            <a:ext cx="73831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「ループ」　→　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Dance Around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63925C6-11CB-4564-A852-27EA8A7E67BF}"/>
              </a:ext>
            </a:extLst>
          </p:cNvPr>
          <p:cNvSpPr txBox="1"/>
          <p:nvPr/>
        </p:nvSpPr>
        <p:spPr>
          <a:xfrm>
            <a:off x="2798374" y="1343554"/>
            <a:ext cx="13915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ダンス　アラウンド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6EB41FE9-167E-4635-B915-72297A2415AE}"/>
              </a:ext>
            </a:extLst>
          </p:cNvPr>
          <p:cNvGrpSpPr/>
          <p:nvPr/>
        </p:nvGrpSpPr>
        <p:grpSpPr>
          <a:xfrm>
            <a:off x="7881433" y="105236"/>
            <a:ext cx="1084828" cy="1084828"/>
            <a:chOff x="7881433" y="105236"/>
            <a:chExt cx="1084828" cy="1084828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1627FEB7-2A96-48E1-9D28-B2222BCC2D69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C7873CB4-DC03-44C5-9288-4B607A12CE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26672" y="124706"/>
              <a:ext cx="784243" cy="1036102"/>
            </a:xfrm>
            <a:prstGeom prst="rect">
              <a:avLst/>
            </a:prstGeom>
          </p:spPr>
        </p:pic>
      </p:grp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768BB430-C131-46FB-B845-BFF4ECE52447}"/>
              </a:ext>
            </a:extLst>
          </p:cNvPr>
          <p:cNvSpPr/>
          <p:nvPr/>
        </p:nvSpPr>
        <p:spPr>
          <a:xfrm>
            <a:off x="2798373" y="2421075"/>
            <a:ext cx="531239" cy="300337"/>
          </a:xfrm>
          <a:prstGeom prst="roundRect">
            <a:avLst>
              <a:gd name="adj" fmla="val 4960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C3E58EBC-9B3C-4CC7-8084-E85A60CF94C4}"/>
              </a:ext>
            </a:extLst>
          </p:cNvPr>
          <p:cNvSpPr/>
          <p:nvPr/>
        </p:nvSpPr>
        <p:spPr>
          <a:xfrm>
            <a:off x="5881816" y="4275815"/>
            <a:ext cx="1100446" cy="1178709"/>
          </a:xfrm>
          <a:prstGeom prst="roundRect">
            <a:avLst>
              <a:gd name="adj" fmla="val 932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E100CABD-7B18-4DC8-9B73-342916AC9570}"/>
              </a:ext>
            </a:extLst>
          </p:cNvPr>
          <p:cNvSpPr/>
          <p:nvPr/>
        </p:nvSpPr>
        <p:spPr>
          <a:xfrm>
            <a:off x="7463481" y="6134589"/>
            <a:ext cx="955312" cy="32173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3079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A3B8DDF7-090B-474F-BFFB-DD60FD80A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4525" y="2819820"/>
            <a:ext cx="3835400" cy="23876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ACE1D25-9D88-2148-9046-FED70964F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628" y="1073870"/>
            <a:ext cx="3632200" cy="56134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9CE7B76F-3A76-477F-9BC0-C80CEF86EBBA}"/>
              </a:ext>
            </a:extLst>
          </p:cNvPr>
          <p:cNvGrpSpPr/>
          <p:nvPr/>
        </p:nvGrpSpPr>
        <p:grpSpPr>
          <a:xfrm>
            <a:off x="7881433" y="105236"/>
            <a:ext cx="1084828" cy="1084828"/>
            <a:chOff x="7881433" y="105236"/>
            <a:chExt cx="1084828" cy="1084828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C168DFFD-8B96-43B1-89D6-D869C1F455BD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108A6931-87A9-4075-BB57-53DDD2E080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26672" y="124706"/>
              <a:ext cx="784243" cy="1036102"/>
            </a:xfrm>
            <a:prstGeom prst="rect">
              <a:avLst/>
            </a:prstGeom>
          </p:spPr>
        </p:pic>
      </p:grp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29E9BD0A-3652-4313-B66B-E655BBCCB567}"/>
              </a:ext>
            </a:extLst>
          </p:cNvPr>
          <p:cNvSpPr/>
          <p:nvPr/>
        </p:nvSpPr>
        <p:spPr>
          <a:xfrm>
            <a:off x="1821324" y="6019927"/>
            <a:ext cx="1700352" cy="382224"/>
          </a:xfrm>
          <a:prstGeom prst="roundRect">
            <a:avLst>
              <a:gd name="adj" fmla="val 4453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AC6523D3-8490-4889-8783-5E6FC0432ECA}"/>
              </a:ext>
            </a:extLst>
          </p:cNvPr>
          <p:cNvSpPr txBox="1"/>
          <p:nvPr/>
        </p:nvSpPr>
        <p:spPr>
          <a:xfrm>
            <a:off x="5640774" y="983246"/>
            <a:ext cx="9494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をおす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37023CC3-F3CE-4261-AD7F-82C46A0583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792" y="1179704"/>
            <a:ext cx="1341236" cy="350550"/>
          </a:xfrm>
          <a:prstGeom prst="rect">
            <a:avLst/>
          </a:prstGeom>
        </p:spPr>
      </p:pic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4C0B7AFB-669E-43BD-819F-A485D72C5862}"/>
              </a:ext>
            </a:extLst>
          </p:cNvPr>
          <p:cNvCxnSpPr>
            <a:cxnSpLocks/>
          </p:cNvCxnSpPr>
          <p:nvPr/>
        </p:nvCxnSpPr>
        <p:spPr>
          <a:xfrm>
            <a:off x="4812817" y="3328162"/>
            <a:ext cx="4098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41EB141-E036-4799-BE7A-366DC796DFAB}"/>
              </a:ext>
            </a:extLst>
          </p:cNvPr>
          <p:cNvSpPr txBox="1"/>
          <p:nvPr/>
        </p:nvSpPr>
        <p:spPr>
          <a:xfrm>
            <a:off x="3849751" y="1520421"/>
            <a:ext cx="548091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　　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されたとき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9" name="コネクタ: カギ線 58">
            <a:extLst>
              <a:ext uri="{FF2B5EF4-FFF2-40B4-BE49-F238E27FC236}">
                <a16:creationId xmlns:a16="http://schemas.microsoft.com/office/drawing/2014/main" id="{E58B0B23-84FA-4662-8B66-EED194791623}"/>
              </a:ext>
            </a:extLst>
          </p:cNvPr>
          <p:cNvCxnSpPr>
            <a:cxnSpLocks/>
          </p:cNvCxnSpPr>
          <p:nvPr/>
        </p:nvCxnSpPr>
        <p:spPr>
          <a:xfrm flipV="1">
            <a:off x="4805227" y="3717140"/>
            <a:ext cx="467138" cy="300175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E60174E3-20D4-4ACB-9187-ED9CD192DEED}"/>
              </a:ext>
            </a:extLst>
          </p:cNvPr>
          <p:cNvGrpSpPr/>
          <p:nvPr/>
        </p:nvGrpSpPr>
        <p:grpSpPr>
          <a:xfrm>
            <a:off x="3805828" y="5276808"/>
            <a:ext cx="5310294" cy="1304203"/>
            <a:chOff x="3805828" y="5409974"/>
            <a:chExt cx="5310294" cy="1304203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8C7B9EFC-7223-4CF7-A16A-BD608A566E3D}"/>
                </a:ext>
              </a:extLst>
            </p:cNvPr>
            <p:cNvSpPr txBox="1"/>
            <p:nvPr/>
          </p:nvSpPr>
          <p:spPr>
            <a:xfrm>
              <a:off x="3805828" y="5409974"/>
              <a:ext cx="5310294" cy="1304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「お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わるまで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Dance Around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のおとを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らす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083B513C-2B34-432D-BB76-9EED62ED28C8}"/>
                </a:ext>
              </a:extLst>
            </p:cNvPr>
            <p:cNvSpPr txBox="1"/>
            <p:nvPr/>
          </p:nvSpPr>
          <p:spPr>
            <a:xfrm>
              <a:off x="5189200" y="5740858"/>
              <a:ext cx="86464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ダンス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C81CE08E-EF3A-407D-99CF-12522E850662}"/>
                </a:ext>
              </a:extLst>
            </p:cNvPr>
            <p:cNvSpPr txBox="1"/>
            <p:nvPr/>
          </p:nvSpPr>
          <p:spPr>
            <a:xfrm>
              <a:off x="6115491" y="5730724"/>
              <a:ext cx="86464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アラウンド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4" name="四角形: 角を丸くする 49">
            <a:extLst>
              <a:ext uri="{FF2B5EF4-FFF2-40B4-BE49-F238E27FC236}">
                <a16:creationId xmlns:a16="http://schemas.microsoft.com/office/drawing/2014/main" id="{5A39566F-903F-4141-A90C-9CB413164440}"/>
              </a:ext>
            </a:extLst>
          </p:cNvPr>
          <p:cNvSpPr/>
          <p:nvPr/>
        </p:nvSpPr>
        <p:spPr>
          <a:xfrm>
            <a:off x="5741192" y="4448728"/>
            <a:ext cx="1698032" cy="38149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D0998C3B-B630-CC44-84BD-4F20738DA5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2327" y="2267048"/>
            <a:ext cx="342900" cy="317500"/>
          </a:xfrm>
          <a:prstGeom prst="rect">
            <a:avLst/>
          </a:prstGeom>
        </p:spPr>
      </p:pic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41E39D57-7E7D-DA47-AF18-9647F39C4494}"/>
              </a:ext>
            </a:extLst>
          </p:cNvPr>
          <p:cNvGrpSpPr/>
          <p:nvPr/>
        </p:nvGrpSpPr>
        <p:grpSpPr>
          <a:xfrm>
            <a:off x="3913720" y="2900134"/>
            <a:ext cx="1038413" cy="856056"/>
            <a:chOff x="7137508" y="4892125"/>
            <a:chExt cx="1038413" cy="856056"/>
          </a:xfrm>
        </p:grpSpPr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52B41082-ABE5-2141-96E0-31066D162049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36" name="図 35">
                <a:extLst>
                  <a:ext uri="{FF2B5EF4-FFF2-40B4-BE49-F238E27FC236}">
                    <a16:creationId xmlns:a16="http://schemas.microsoft.com/office/drawing/2014/main" id="{6011467B-DD9C-AD42-A728-8C7149C57ED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E64C6D9F-08EE-6D47-A62C-EA34DB4B479A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35" name="四角形: 角を丸くする 77">
              <a:extLst>
                <a:ext uri="{FF2B5EF4-FFF2-40B4-BE49-F238E27FC236}">
                  <a16:creationId xmlns:a16="http://schemas.microsoft.com/office/drawing/2014/main" id="{D94DE9EA-1D6F-8C41-906D-AA3E79C4AA4D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5A73286F-BD52-F44A-A9EF-D67C79DBD22D}"/>
              </a:ext>
            </a:extLst>
          </p:cNvPr>
          <p:cNvGrpSpPr/>
          <p:nvPr/>
        </p:nvGrpSpPr>
        <p:grpSpPr>
          <a:xfrm>
            <a:off x="3969980" y="3862376"/>
            <a:ext cx="845503" cy="863194"/>
            <a:chOff x="6056086" y="4886832"/>
            <a:chExt cx="845503" cy="863194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E8F2CD1D-EFA0-A540-AB1C-3E62BC00E995}"/>
                </a:ext>
              </a:extLst>
            </p:cNvPr>
            <p:cNvGrpSpPr/>
            <p:nvPr/>
          </p:nvGrpSpPr>
          <p:grpSpPr>
            <a:xfrm>
              <a:off x="6183433" y="4997190"/>
              <a:ext cx="625973" cy="752836"/>
              <a:chOff x="3175252" y="643388"/>
              <a:chExt cx="625973" cy="752836"/>
            </a:xfrm>
          </p:grpSpPr>
          <p:pic>
            <p:nvPicPr>
              <p:cNvPr id="50" name="図 49">
                <a:extLst>
                  <a:ext uri="{FF2B5EF4-FFF2-40B4-BE49-F238E27FC236}">
                    <a16:creationId xmlns:a16="http://schemas.microsoft.com/office/drawing/2014/main" id="{0F4B9B04-1676-AC49-A84C-ECFB66FC4F3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34002" t="17204" r="24877" b="41192"/>
              <a:stretch/>
            </p:blipFill>
            <p:spPr>
              <a:xfrm>
                <a:off x="3270379" y="643388"/>
                <a:ext cx="360381" cy="392369"/>
              </a:xfrm>
              <a:prstGeom prst="rect">
                <a:avLst/>
              </a:prstGeom>
            </p:spPr>
          </p:pic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9A67FC47-40BE-7645-9196-2ADD8EB4A01D}"/>
                  </a:ext>
                </a:extLst>
              </p:cNvPr>
              <p:cNvSpPr txBox="1"/>
              <p:nvPr/>
            </p:nvSpPr>
            <p:spPr>
              <a:xfrm>
                <a:off x="3175252" y="1057670"/>
                <a:ext cx="625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おと</a:t>
                </a:r>
                <a:endParaRPr kumimoji="1" lang="en-US" altLang="ja-JP" sz="1600" dirty="0"/>
              </a:p>
            </p:txBody>
          </p:sp>
        </p:grpSp>
        <p:sp>
          <p:nvSpPr>
            <p:cNvPr id="47" name="四角形: 角を丸くする 77">
              <a:extLst>
                <a:ext uri="{FF2B5EF4-FFF2-40B4-BE49-F238E27FC236}">
                  <a16:creationId xmlns:a16="http://schemas.microsoft.com/office/drawing/2014/main" id="{262155BA-A0B0-4D43-8840-8D973FD7B493}"/>
                </a:ext>
              </a:extLst>
            </p:cNvPr>
            <p:cNvSpPr/>
            <p:nvPr/>
          </p:nvSpPr>
          <p:spPr>
            <a:xfrm>
              <a:off x="6056086" y="4886832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03015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DE81E30C-96B6-9E4E-A814-92AD469E3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20" y="2602401"/>
            <a:ext cx="3175000" cy="19431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5F728A9-E968-3446-A101-7B50BE277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078" y="2192038"/>
            <a:ext cx="2623047" cy="370535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A2AD245-6DD8-4E0D-B55C-DEB1AE1F1A79}"/>
              </a:ext>
            </a:extLst>
          </p:cNvPr>
          <p:cNvSpPr txBox="1"/>
          <p:nvPr/>
        </p:nvSpPr>
        <p:spPr>
          <a:xfrm>
            <a:off x="599079" y="1385283"/>
            <a:ext cx="406657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ja-JP" alt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：あるくような</a:t>
            </a:r>
            <a:r>
              <a:rPr lang="ja-JP" altLang="en-US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r>
              <a:rPr lang="ja-JP" alt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きをする</a:t>
            </a: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9949386A-7B05-4F42-9710-65D13C643DD0}"/>
              </a:ext>
            </a:extLst>
          </p:cNvPr>
          <p:cNvGrpSpPr/>
          <p:nvPr/>
        </p:nvGrpSpPr>
        <p:grpSpPr>
          <a:xfrm>
            <a:off x="430824" y="2254743"/>
            <a:ext cx="3851374" cy="3766711"/>
            <a:chOff x="-1985435" y="1078481"/>
            <a:chExt cx="3851374" cy="3766711"/>
          </a:xfrm>
        </p:grpSpPr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CAC9DD2F-A37B-4C10-9AFD-A65C376DCC50}"/>
                </a:ext>
              </a:extLst>
            </p:cNvPr>
            <p:cNvSpPr/>
            <p:nvPr/>
          </p:nvSpPr>
          <p:spPr>
            <a:xfrm>
              <a:off x="-1817180" y="1078481"/>
              <a:ext cx="3592780" cy="376671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9FA98253-F274-48DE-B240-F4A926F29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710294" y="2912899"/>
              <a:ext cx="1301092" cy="968916"/>
            </a:xfrm>
            <a:prstGeom prst="rect">
              <a:avLst/>
            </a:prstGeom>
          </p:spPr>
        </p:pic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8B1EC890-8E61-4B55-AC75-6D5C3C42AFAD}"/>
                </a:ext>
              </a:extLst>
            </p:cNvPr>
            <p:cNvSpPr txBox="1"/>
            <p:nvPr/>
          </p:nvSpPr>
          <p:spPr>
            <a:xfrm>
              <a:off x="-1985435" y="1720964"/>
              <a:ext cx="3851374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ボタンでは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「ドラム」がうごいていたね！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C3C0FA0-FF3A-4911-B33C-0FEA00266018}"/>
              </a:ext>
            </a:extLst>
          </p:cNvPr>
          <p:cNvSpPr txBox="1"/>
          <p:nvPr/>
        </p:nvSpPr>
        <p:spPr>
          <a:xfrm>
            <a:off x="5048024" y="1373742"/>
            <a:ext cx="359977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ja-JP" altLang="en-US" b="1" i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：ゆれる</a:t>
            </a: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r>
              <a:rPr lang="ja-JP" altLang="en-US" b="1" i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きを</a:t>
            </a:r>
            <a:r>
              <a:rPr lang="ja-JP" alt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7672ACCF-5114-474B-9A68-268FE4540F0E}"/>
              </a:ext>
            </a:extLst>
          </p:cNvPr>
          <p:cNvGrpSpPr/>
          <p:nvPr/>
        </p:nvGrpSpPr>
        <p:grpSpPr>
          <a:xfrm>
            <a:off x="4667723" y="2207226"/>
            <a:ext cx="3980072" cy="3766711"/>
            <a:chOff x="4682033" y="2221924"/>
            <a:chExt cx="3980072" cy="3766711"/>
          </a:xfrm>
        </p:grpSpPr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1EA50644-B715-4F00-8B23-25125E042739}"/>
                </a:ext>
              </a:extLst>
            </p:cNvPr>
            <p:cNvSpPr/>
            <p:nvPr/>
          </p:nvSpPr>
          <p:spPr>
            <a:xfrm>
              <a:off x="4878952" y="2221924"/>
              <a:ext cx="3592780" cy="376671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395E7821-3CED-41F8-9329-60827F333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85838" y="4056342"/>
              <a:ext cx="1301092" cy="968916"/>
            </a:xfrm>
            <a:prstGeom prst="rect">
              <a:avLst/>
            </a:prstGeom>
          </p:spPr>
        </p:pic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C317DACF-D56C-4AEE-B9BB-BE273097CCD6}"/>
                </a:ext>
              </a:extLst>
            </p:cNvPr>
            <p:cNvSpPr txBox="1"/>
            <p:nvPr/>
          </p:nvSpPr>
          <p:spPr>
            <a:xfrm>
              <a:off x="4682033" y="2950949"/>
              <a:ext cx="3980072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ボタンでは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「サックス」がなっていたよ！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7039D497-B62E-4773-916A-E09D3403A1C1}"/>
              </a:ext>
            </a:extLst>
          </p:cNvPr>
          <p:cNvGrpSpPr/>
          <p:nvPr/>
        </p:nvGrpSpPr>
        <p:grpSpPr>
          <a:xfrm>
            <a:off x="7881433" y="105236"/>
            <a:ext cx="1084828" cy="1084828"/>
            <a:chOff x="7881433" y="105236"/>
            <a:chExt cx="1084828" cy="1084828"/>
          </a:xfrm>
        </p:grpSpPr>
        <p:sp>
          <p:nvSpPr>
            <p:cNvPr id="80" name="正方形/長方形 79">
              <a:extLst>
                <a:ext uri="{FF2B5EF4-FFF2-40B4-BE49-F238E27FC236}">
                  <a16:creationId xmlns:a16="http://schemas.microsoft.com/office/drawing/2014/main" id="{F1480AB7-E101-4EA6-A0EF-6CF543EB7DFA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81" name="図 80">
              <a:extLst>
                <a:ext uri="{FF2B5EF4-FFF2-40B4-BE49-F238E27FC236}">
                  <a16:creationId xmlns:a16="http://schemas.microsoft.com/office/drawing/2014/main" id="{BFDEA64A-90AD-4479-A039-60FAA3C2E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26672" y="124706"/>
              <a:ext cx="784243" cy="1036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2273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>
            <a:extLst>
              <a:ext uri="{FF2B5EF4-FFF2-40B4-BE49-F238E27FC236}">
                <a16:creationId xmlns:a16="http://schemas.microsoft.com/office/drawing/2014/main" id="{32860077-114B-314C-B746-E8C5615A8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312" y="3921372"/>
            <a:ext cx="1834599" cy="28244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B6124A73-EC30-784C-B048-03FC141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ja-JP" altLang="en-US" sz="2800"/>
              <a:t>チャレンジ！</a:t>
            </a:r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F084601-0C25-F949-851F-4BFB1C8B5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743651" y="1098711"/>
            <a:ext cx="1149287" cy="196275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DBA3A5B-8BB4-E347-940D-6D56A9764901}"/>
              </a:ext>
            </a:extLst>
          </p:cNvPr>
          <p:cNvSpPr txBox="1"/>
          <p:nvPr/>
        </p:nvSpPr>
        <p:spPr>
          <a:xfrm>
            <a:off x="1832199" y="1149286"/>
            <a:ext cx="3505782" cy="2623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にプログラムを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アップロードしてみよう！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スプライトからうごかすために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コーディとパソコンはつないだまま</a:t>
            </a:r>
            <a:endParaRPr kumimoji="1" lang="en-US" altLang="ja-JP" sz="1400" u="sng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じっこうするよ！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吹き出し: 角を丸めた四角形 33">
            <a:extLst>
              <a:ext uri="{FF2B5EF4-FFF2-40B4-BE49-F238E27FC236}">
                <a16:creationId xmlns:a16="http://schemas.microsoft.com/office/drawing/2014/main" id="{D70BDA7A-D38A-2E4E-884A-8A96896B023F}"/>
              </a:ext>
            </a:extLst>
          </p:cNvPr>
          <p:cNvSpPr/>
          <p:nvPr/>
        </p:nvSpPr>
        <p:spPr>
          <a:xfrm>
            <a:off x="1731079" y="1069275"/>
            <a:ext cx="3702605" cy="2258393"/>
          </a:xfrm>
          <a:prstGeom prst="wedgeRoundRectCallout">
            <a:avLst>
              <a:gd name="adj1" fmla="val 55952"/>
              <a:gd name="adj2" fmla="val -1229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04E3418-60ED-1945-BB00-29211CB1E729}"/>
              </a:ext>
            </a:extLst>
          </p:cNvPr>
          <p:cNvGrpSpPr/>
          <p:nvPr/>
        </p:nvGrpSpPr>
        <p:grpSpPr>
          <a:xfrm>
            <a:off x="361074" y="4041107"/>
            <a:ext cx="1378226" cy="2498626"/>
            <a:chOff x="181821" y="3268693"/>
            <a:chExt cx="1553301" cy="2795942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A4660957-6F37-AE49-A01E-F84E543E34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楕円 37">
              <a:extLst>
                <a:ext uri="{FF2B5EF4-FFF2-40B4-BE49-F238E27FC236}">
                  <a16:creationId xmlns:a16="http://schemas.microsoft.com/office/drawing/2014/main" id="{4B733B7C-5B2B-254B-9B57-18D31B5A6A2D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75CE7353-1776-F64B-A83B-0B80D4CE25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1834" y="3944329"/>
            <a:ext cx="1521949" cy="271839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B1BB123-CFF8-E14A-B56B-0BF67D3385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4647" y="3922430"/>
            <a:ext cx="1621340" cy="2740293"/>
          </a:xfrm>
          <a:prstGeom prst="rect">
            <a:avLst/>
          </a:prstGeom>
        </p:spPr>
      </p:pic>
      <p:sp>
        <p:nvSpPr>
          <p:cNvPr id="12" name="右矢印 11">
            <a:extLst>
              <a:ext uri="{FF2B5EF4-FFF2-40B4-BE49-F238E27FC236}">
                <a16:creationId xmlns:a16="http://schemas.microsoft.com/office/drawing/2014/main" id="{C245D16A-4537-CA4E-80C7-A978E93741C2}"/>
              </a:ext>
            </a:extLst>
          </p:cNvPr>
          <p:cNvSpPr/>
          <p:nvPr/>
        </p:nvSpPr>
        <p:spPr>
          <a:xfrm>
            <a:off x="1755770" y="4701209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右矢印 12">
            <a:extLst>
              <a:ext uri="{FF2B5EF4-FFF2-40B4-BE49-F238E27FC236}">
                <a16:creationId xmlns:a16="http://schemas.microsoft.com/office/drawing/2014/main" id="{C69DB490-03A7-4E4D-B5A8-CFF74687C33C}"/>
              </a:ext>
            </a:extLst>
          </p:cNvPr>
          <p:cNvSpPr/>
          <p:nvPr/>
        </p:nvSpPr>
        <p:spPr>
          <a:xfrm>
            <a:off x="3955774" y="4742205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右矢印 13">
            <a:extLst>
              <a:ext uri="{FF2B5EF4-FFF2-40B4-BE49-F238E27FC236}">
                <a16:creationId xmlns:a16="http://schemas.microsoft.com/office/drawing/2014/main" id="{FE26F75A-7BBF-5144-9F4B-D212830A8692}"/>
              </a:ext>
            </a:extLst>
          </p:cNvPr>
          <p:cNvSpPr/>
          <p:nvPr/>
        </p:nvSpPr>
        <p:spPr>
          <a:xfrm>
            <a:off x="5888193" y="4775418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F13D63D-3781-604B-8005-842F2014D1A3}"/>
              </a:ext>
            </a:extLst>
          </p:cNvPr>
          <p:cNvSpPr txBox="1"/>
          <p:nvPr/>
        </p:nvSpPr>
        <p:spPr>
          <a:xfrm>
            <a:off x="44539" y="3384704"/>
            <a:ext cx="225377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ランプが</a:t>
            </a:r>
            <a:endParaRPr lang="en-US" altLang="ja-JP" sz="1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あおに</a:t>
            </a:r>
            <a:r>
              <a:rPr lang="ja-JP" altLang="en-US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なっている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ことをたしかめる</a:t>
            </a:r>
            <a:r>
              <a:rPr lang="ja-JP" altLang="en-US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F8452F1-06DD-8A4D-AC20-E2FF8793964A}"/>
              </a:ext>
            </a:extLst>
          </p:cNvPr>
          <p:cNvSpPr txBox="1"/>
          <p:nvPr/>
        </p:nvSpPr>
        <p:spPr>
          <a:xfrm>
            <a:off x="2290606" y="3327668"/>
            <a:ext cx="225377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アップロードモードを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オフにしてせつぞくボタンをおす。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6455FCC-FFA8-7B47-A017-B12AD1385F69}"/>
              </a:ext>
            </a:extLst>
          </p:cNvPr>
          <p:cNvSpPr txBox="1"/>
          <p:nvPr/>
        </p:nvSpPr>
        <p:spPr>
          <a:xfrm>
            <a:off x="4351912" y="3338886"/>
            <a:ext cx="2384982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9B4BFD0-194C-BF45-B633-2E3583DE7783}"/>
              </a:ext>
            </a:extLst>
          </p:cNvPr>
          <p:cNvSpPr txBox="1"/>
          <p:nvPr/>
        </p:nvSpPr>
        <p:spPr>
          <a:xfrm>
            <a:off x="6644390" y="3492775"/>
            <a:ext cx="2253773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四角形: 角を丸くする 38">
            <a:extLst>
              <a:ext uri="{FF2B5EF4-FFF2-40B4-BE49-F238E27FC236}">
                <a16:creationId xmlns:a16="http://schemas.microsoft.com/office/drawing/2014/main" id="{4EEBD142-5553-0344-83D3-FEED793BB60B}"/>
              </a:ext>
            </a:extLst>
          </p:cNvPr>
          <p:cNvSpPr/>
          <p:nvPr/>
        </p:nvSpPr>
        <p:spPr>
          <a:xfrm>
            <a:off x="3077771" y="6067477"/>
            <a:ext cx="990473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4" name="四角形: 角を丸くする 38">
            <a:extLst>
              <a:ext uri="{FF2B5EF4-FFF2-40B4-BE49-F238E27FC236}">
                <a16:creationId xmlns:a16="http://schemas.microsoft.com/office/drawing/2014/main" id="{7D5BFE37-9FAD-C840-BCBC-D1ACBD074BBF}"/>
              </a:ext>
            </a:extLst>
          </p:cNvPr>
          <p:cNvSpPr/>
          <p:nvPr/>
        </p:nvSpPr>
        <p:spPr>
          <a:xfrm>
            <a:off x="4525055" y="5303526"/>
            <a:ext cx="1218596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5" name="四角形: 角を丸くする 38">
            <a:extLst>
              <a:ext uri="{FF2B5EF4-FFF2-40B4-BE49-F238E27FC236}">
                <a16:creationId xmlns:a16="http://schemas.microsoft.com/office/drawing/2014/main" id="{55C149BB-0CA6-4549-B312-CB8F7620B542}"/>
              </a:ext>
            </a:extLst>
          </p:cNvPr>
          <p:cNvSpPr/>
          <p:nvPr/>
        </p:nvSpPr>
        <p:spPr>
          <a:xfrm>
            <a:off x="7308292" y="5853405"/>
            <a:ext cx="990473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736E88D-3D7C-D747-8239-DED73854E8D5}"/>
              </a:ext>
            </a:extLst>
          </p:cNvPr>
          <p:cNvSpPr txBox="1"/>
          <p:nvPr/>
        </p:nvSpPr>
        <p:spPr>
          <a:xfrm>
            <a:off x="452870" y="3328972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4259CEB-14CD-8E44-AA74-A2D30408C976}"/>
              </a:ext>
            </a:extLst>
          </p:cNvPr>
          <p:cNvSpPr txBox="1"/>
          <p:nvPr/>
        </p:nvSpPr>
        <p:spPr>
          <a:xfrm>
            <a:off x="1856907" y="1184042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四角形: 角を丸くする 38">
            <a:extLst>
              <a:ext uri="{FF2B5EF4-FFF2-40B4-BE49-F238E27FC236}">
                <a16:creationId xmlns:a16="http://schemas.microsoft.com/office/drawing/2014/main" id="{5CB7BC8B-ECA3-414E-BC8D-7509EC008420}"/>
              </a:ext>
            </a:extLst>
          </p:cNvPr>
          <p:cNvSpPr/>
          <p:nvPr/>
        </p:nvSpPr>
        <p:spPr>
          <a:xfrm>
            <a:off x="3087833" y="6386833"/>
            <a:ext cx="990473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7267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1219</Words>
  <Application>Microsoft Macintosh PowerPoint</Application>
  <PresentationFormat>画面に合わせる (4:3)</PresentationFormat>
  <Paragraphs>224</Paragraphs>
  <Slides>37</Slides>
  <Notes>5</Notes>
  <HiddenSlides>0</HiddenSlides>
  <MMClips>3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37</vt:i4>
      </vt:variant>
    </vt:vector>
  </HeadingPairs>
  <TitlesOfParts>
    <vt:vector size="44" baseType="lpstr">
      <vt:lpstr>Meiryo UI</vt:lpstr>
      <vt:lpstr>UD デジタル 教科書体 NP-R</vt:lpstr>
      <vt:lpstr>メイリオ</vt:lpstr>
      <vt:lpstr>Arial</vt:lpstr>
      <vt:lpstr>Calibri</vt:lpstr>
      <vt:lpstr>Wingdings</vt:lpstr>
      <vt:lpstr>曲線</vt:lpstr>
      <vt:lpstr>だい6かい　CodeyRockyから スプライトをうごかそう</vt:lpstr>
      <vt:lpstr>もくじ</vt:lpstr>
      <vt:lpstr>プログラミングのじゅんび</vt:lpstr>
      <vt:lpstr>CodeyとRockyをつなげよう</vt:lpstr>
      <vt:lpstr>パソコンとつなげよう</vt:lpstr>
      <vt:lpstr>mBlockをきどうしよう</vt:lpstr>
      <vt:lpstr>ほんじつのミッション！</vt:lpstr>
      <vt:lpstr>ミッション：Codeyからスプライトをうごかそう！</vt:lpstr>
      <vt:lpstr>ミッション：Codeyからスプライトをうごかそう！</vt:lpstr>
      <vt:lpstr>【めいれいのそうしん】　Codeyのプログラミング</vt:lpstr>
      <vt:lpstr>【めいれいのそうしん】　Codeyのプログラミング</vt:lpstr>
      <vt:lpstr>【めいれいのそうしん】　Codeyのプログラミング</vt:lpstr>
      <vt:lpstr>【めいれいのじゅしん】　スプライトのプログラミング</vt:lpstr>
      <vt:lpstr>【めいれいのじゅしん】　スプライトのプログラミング</vt:lpstr>
      <vt:lpstr>【めいれいのじゅしん】　スプライトのプログラミング</vt:lpstr>
      <vt:lpstr>【めいれいのじゅしん】　スプライトのプログラミング</vt:lpstr>
      <vt:lpstr>【めいれいのじゅしん】　スプライトのプログラミング</vt:lpstr>
      <vt:lpstr>【めいれいのじゅしん】　スプライトのプログラミング</vt:lpstr>
      <vt:lpstr>ミッション：Codeyからスプライトをうごかそう！</vt:lpstr>
      <vt:lpstr>ミッション：Codeyからスプライトをうごかそう！</vt:lpstr>
      <vt:lpstr>ミッション：Codeyからスプライトをうごかそう！</vt:lpstr>
      <vt:lpstr>ミッション： Codeyからスプライトをうごかそう！</vt:lpstr>
      <vt:lpstr>ミッション：Codeyからスプライトをうごかそう！</vt:lpstr>
      <vt:lpstr>ミッション：Codeyからスプライトをうごかそう！</vt:lpstr>
      <vt:lpstr>ステップアップ！</vt:lpstr>
      <vt:lpstr>かんがえてみよう！</vt:lpstr>
      <vt:lpstr>かんがえてみよう！</vt:lpstr>
      <vt:lpstr>かんがえてみよう！</vt:lpstr>
      <vt:lpstr>かんがえてみよう！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2021-11-12T08:51:56Z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