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56" r:id="rId5"/>
    <p:sldId id="310" r:id="rId6"/>
    <p:sldId id="346" r:id="rId7"/>
    <p:sldId id="339" r:id="rId8"/>
    <p:sldId id="446" r:id="rId9"/>
    <p:sldId id="320" r:id="rId10"/>
    <p:sldId id="259" r:id="rId11"/>
    <p:sldId id="348" r:id="rId12"/>
    <p:sldId id="328" r:id="rId13"/>
    <p:sldId id="385" r:id="rId14"/>
    <p:sldId id="386" r:id="rId15"/>
    <p:sldId id="384" r:id="rId16"/>
    <p:sldId id="388" r:id="rId17"/>
    <p:sldId id="389" r:id="rId18"/>
    <p:sldId id="390" r:id="rId19"/>
    <p:sldId id="391" r:id="rId20"/>
    <p:sldId id="362" r:id="rId21"/>
    <p:sldId id="394" r:id="rId22"/>
    <p:sldId id="395" r:id="rId23"/>
    <p:sldId id="396" r:id="rId24"/>
    <p:sldId id="397" r:id="rId25"/>
    <p:sldId id="392" r:id="rId26"/>
    <p:sldId id="398" r:id="rId27"/>
    <p:sldId id="330" r:id="rId28"/>
    <p:sldId id="338" r:id="rId29"/>
    <p:sldId id="331" r:id="rId30"/>
    <p:sldId id="404" r:id="rId31"/>
    <p:sldId id="332" r:id="rId32"/>
    <p:sldId id="333" r:id="rId33"/>
    <p:sldId id="359" r:id="rId34"/>
    <p:sldId id="355" r:id="rId35"/>
    <p:sldId id="376" r:id="rId36"/>
    <p:sldId id="400" r:id="rId37"/>
    <p:sldId id="401" r:id="rId38"/>
    <p:sldId id="402" r:id="rId39"/>
    <p:sldId id="447" r:id="rId40"/>
    <p:sldId id="335" r:id="rId41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0C596D"/>
    <a:srgbClr val="145C72"/>
    <a:srgbClr val="014E52"/>
    <a:srgbClr val="03556D"/>
    <a:srgbClr val="067F9C"/>
    <a:srgbClr val="85D4E7"/>
    <a:srgbClr val="79AE02"/>
    <a:srgbClr val="1DA9BF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50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4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7.png"/><Relationship Id="rId7" Type="http://schemas.openxmlformats.org/officeDocument/2006/relationships/image" Target="../media/image27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30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3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5.png"/><Relationship Id="rId7" Type="http://schemas.openxmlformats.org/officeDocument/2006/relationships/image" Target="../media/image5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33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31.png"/><Relationship Id="rId4" Type="http://schemas.openxmlformats.org/officeDocument/2006/relationships/image" Target="../media/image9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2" y="4596757"/>
            <a:ext cx="8422431" cy="1006429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5</a:t>
            </a:r>
            <a:r>
              <a:rPr lang="ja-JP" altLang="en-US"/>
              <a:t>かい　</a:t>
            </a:r>
            <a:r>
              <a:rPr lang="ja-JP" altLang="en-US" dirty="0"/>
              <a:t>パソコンで</a:t>
            </a:r>
            <a:r>
              <a:rPr lang="en-US" altLang="ja-JP" dirty="0" err="1"/>
              <a:t>CodeyRocky</a:t>
            </a:r>
            <a:r>
              <a:rPr lang="ja-JP" altLang="en-US"/>
              <a:t>をうごかそう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4319023" y="4792194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2B3DB259-24C9-4698-B0D1-598C9CB2A41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61359" y="1811062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89487" y="335589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838480" y="5822761"/>
            <a:ext cx="7899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をおしてでんげんを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82667107-1ECC-4B74-B4A5-8E2CA15B6206}"/>
              </a:ext>
            </a:extLst>
          </p:cNvPr>
          <p:cNvSpPr/>
          <p:nvPr/>
        </p:nvSpPr>
        <p:spPr>
          <a:xfrm>
            <a:off x="3145872" y="4230094"/>
            <a:ext cx="1837190" cy="382364"/>
          </a:xfrm>
          <a:prstGeom prst="wedgeRoundRectCallout">
            <a:avLst>
              <a:gd name="adj1" fmla="val -70826"/>
              <a:gd name="adj2" fmla="val -17320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4DC776-80B6-425D-927E-27A4F83DF14B}"/>
              </a:ext>
            </a:extLst>
          </p:cNvPr>
          <p:cNvSpPr txBox="1"/>
          <p:nvPr/>
        </p:nvSpPr>
        <p:spPr>
          <a:xfrm>
            <a:off x="3253988" y="4273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32173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4820175-A1A5-2846-B46E-9B8A25B422C5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4A02BA5-13AC-264C-9CE9-130FA712F70E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45E7E8B-218E-3344-8C45-46C5BF7189BB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7E4A854-1249-924A-A674-5A73B75BE37F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50E0AD5-3E72-CF48-9E25-6CAB599D55C3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0654C2B-3DCA-934D-AC5C-ACAD48BFC963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11" name="テキスト プレースホルダー 24">
            <a:extLst>
              <a:ext uri="{FF2B5EF4-FFF2-40B4-BE49-F238E27FC236}">
                <a16:creationId xmlns:a16="http://schemas.microsoft.com/office/drawing/2014/main" id="{C79A4E75-85D2-8A49-9C92-8B8AF6500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/>
              <a:t>をうごかそう</a:t>
            </a:r>
            <a:r>
              <a:rPr lang="ja-JP" altLang="en-US" dirty="0"/>
              <a:t>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3D3EE3B-1772-4C23-8C54-8F05D918A427}"/>
              </a:ext>
            </a:extLst>
          </p:cNvPr>
          <p:cNvGrpSpPr/>
          <p:nvPr/>
        </p:nvGrpSpPr>
        <p:grpSpPr>
          <a:xfrm>
            <a:off x="619939" y="987995"/>
            <a:ext cx="6570974" cy="630942"/>
            <a:chOff x="619939" y="987995"/>
            <a:chExt cx="6570974" cy="630942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657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クリックすると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がうごく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5016843" y="1045343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</p:grpSp>
      <p:pic>
        <p:nvPicPr>
          <p:cNvPr id="3" name="05_01">
            <a:hlinkClick r:id="" action="ppaction://media"/>
            <a:extLst>
              <a:ext uri="{FF2B5EF4-FFF2-40B4-BE49-F238E27FC236}">
                <a16:creationId xmlns:a16="http://schemas.microsoft.com/office/drawing/2014/main" id="{5E321EFF-1252-48B4-A114-9B4CF4CDA1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207" y="1905888"/>
            <a:ext cx="8981585" cy="404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28481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までの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うごかしかた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3C8D6C8-0B7A-4E87-A775-9422D83082B2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AEC7CD7-4464-4C8F-B5CF-7E2C60FF0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43" y="2772896"/>
            <a:ext cx="2185653" cy="2309285"/>
          </a:xfrm>
          <a:prstGeom prst="rect">
            <a:avLst/>
          </a:prstGeom>
        </p:spPr>
      </p:pic>
      <p:sp>
        <p:nvSpPr>
          <p:cNvPr id="28" name="楕円 27">
            <a:extLst>
              <a:ext uri="{FF2B5EF4-FFF2-40B4-BE49-F238E27FC236}">
                <a16:creationId xmlns:a16="http://schemas.microsoft.com/office/drawing/2014/main" id="{6DA02632-6605-4EE9-95ED-D548ED9B85E6}"/>
              </a:ext>
            </a:extLst>
          </p:cNvPr>
          <p:cNvSpPr/>
          <p:nvPr/>
        </p:nvSpPr>
        <p:spPr>
          <a:xfrm>
            <a:off x="873983" y="4257533"/>
            <a:ext cx="469188" cy="472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001E98DC-6A14-4142-AB07-A1066077BBEF}"/>
              </a:ext>
            </a:extLst>
          </p:cNvPr>
          <p:cNvSpPr/>
          <p:nvPr/>
        </p:nvSpPr>
        <p:spPr>
          <a:xfrm>
            <a:off x="1437333" y="4506108"/>
            <a:ext cx="469188" cy="472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8FE4AF25-2139-4DE6-A9D4-ABD7A7C0403F}"/>
              </a:ext>
            </a:extLst>
          </p:cNvPr>
          <p:cNvSpPr/>
          <p:nvPr/>
        </p:nvSpPr>
        <p:spPr>
          <a:xfrm>
            <a:off x="1991809" y="4257533"/>
            <a:ext cx="469188" cy="472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DEAF1FA-ADC3-41D1-B6EE-6D47EFFA4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447" y="2772896"/>
            <a:ext cx="2532112" cy="2309286"/>
          </a:xfrm>
          <a:prstGeom prst="rect">
            <a:avLst/>
          </a:prstGeom>
        </p:spPr>
      </p:pic>
      <p:pic>
        <p:nvPicPr>
          <p:cNvPr id="16" name="グラフィックス 15" descr="拍手">
            <a:extLst>
              <a:ext uri="{FF2B5EF4-FFF2-40B4-BE49-F238E27FC236}">
                <a16:creationId xmlns:a16="http://schemas.microsoft.com/office/drawing/2014/main" id="{DD4F3736-60DC-4D42-BC6A-008F9ED25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83483" y="1996419"/>
            <a:ext cx="1225172" cy="1225172"/>
          </a:xfrm>
          <a:prstGeom prst="rect">
            <a:avLst/>
          </a:prstGeom>
        </p:spPr>
      </p:pic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23130" y="2445114"/>
            <a:ext cx="710862" cy="710862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E8BE22E-BB36-409B-9EB3-4A41F7C07CF7}"/>
              </a:ext>
            </a:extLst>
          </p:cNvPr>
          <p:cNvSpPr txBox="1"/>
          <p:nvPr/>
        </p:nvSpPr>
        <p:spPr>
          <a:xfrm>
            <a:off x="874269" y="5225675"/>
            <a:ext cx="161845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7C37858-FCC6-48F8-927C-FB48BBC09AFB}"/>
              </a:ext>
            </a:extLst>
          </p:cNvPr>
          <p:cNvSpPr txBox="1"/>
          <p:nvPr/>
        </p:nvSpPr>
        <p:spPr>
          <a:xfrm>
            <a:off x="4018574" y="5247100"/>
            <a:ext cx="201541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かせる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B9C2EF05-FE57-4807-83A2-0513675D39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6319" y="2567191"/>
            <a:ext cx="2441258" cy="2640668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705DE02-0630-46F2-8C64-805E5178B195}"/>
              </a:ext>
            </a:extLst>
          </p:cNvPr>
          <p:cNvSpPr txBox="1"/>
          <p:nvPr/>
        </p:nvSpPr>
        <p:spPr>
          <a:xfrm>
            <a:off x="7154916" y="5238311"/>
            <a:ext cx="16184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をみせる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タイトル 4">
            <a:extLst>
              <a:ext uri="{FF2B5EF4-FFF2-40B4-BE49-F238E27FC236}">
                <a16:creationId xmlns:a16="http://schemas.microsoft.com/office/drawing/2014/main" id="{2FE4D443-ED30-6F47-A10E-B048A2874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/>
              <a:t>をうごかそう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179736"/>
            <a:ext cx="27939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うごかしかた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3C8D6C8-0B7A-4E87-A775-9422D83082B2}"/>
              </a:ext>
            </a:extLst>
          </p:cNvPr>
          <p:cNvSpPr txBox="1"/>
          <p:nvPr/>
        </p:nvSpPr>
        <p:spPr>
          <a:xfrm>
            <a:off x="3846870" y="12939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DEAF1FA-ADC3-41D1-B6EE-6D47EFFA4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1024" y="3429000"/>
            <a:ext cx="2532112" cy="2309286"/>
          </a:xfrm>
          <a:prstGeom prst="rect">
            <a:avLst/>
          </a:prstGeom>
        </p:spPr>
      </p:pic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6824" y="3084628"/>
            <a:ext cx="710862" cy="71086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6892359-A175-440B-8ED0-7A98B0A43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16" y="3175720"/>
            <a:ext cx="3874994" cy="2309287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EB75308-BC90-4DBA-A49D-CBD5742337D5}"/>
              </a:ext>
            </a:extLst>
          </p:cNvPr>
          <p:cNvGrpSpPr/>
          <p:nvPr/>
        </p:nvGrpSpPr>
        <p:grpSpPr>
          <a:xfrm>
            <a:off x="1391288" y="3289769"/>
            <a:ext cx="1423850" cy="1423850"/>
            <a:chOff x="4861541" y="1494122"/>
            <a:chExt cx="1423850" cy="142385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104BFC1-906B-4A6C-A1D3-45435B7BE9FB}"/>
                </a:ext>
              </a:extLst>
            </p:cNvPr>
            <p:cNvGrpSpPr/>
            <p:nvPr/>
          </p:nvGrpSpPr>
          <p:grpSpPr>
            <a:xfrm>
              <a:off x="4861541" y="1891349"/>
              <a:ext cx="1423850" cy="559942"/>
              <a:chOff x="4861541" y="1891349"/>
              <a:chExt cx="1423850" cy="559942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7A5A4215-F537-4875-91E7-442CDDC45C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23541" y="1891349"/>
                <a:ext cx="661850" cy="559942"/>
              </a:xfrm>
              <a:prstGeom prst="rect">
                <a:avLst/>
              </a:prstGeom>
            </p:spPr>
          </p:pic>
          <p:pic>
            <p:nvPicPr>
              <p:cNvPr id="31" name="図 30">
                <a:extLst>
                  <a:ext uri="{FF2B5EF4-FFF2-40B4-BE49-F238E27FC236}">
                    <a16:creationId xmlns:a16="http://schemas.microsoft.com/office/drawing/2014/main" id="{A8D8BA5D-8543-4A5A-B2F5-48FBFE5B13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flipH="1">
                <a:off x="4861541" y="1891349"/>
                <a:ext cx="661850" cy="559942"/>
              </a:xfrm>
              <a:prstGeom prst="rect">
                <a:avLst/>
              </a:prstGeom>
            </p:spPr>
          </p:pic>
        </p:grp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BC22399F-E1DB-4A15-96ED-D952624F89AA}"/>
                </a:ext>
              </a:extLst>
            </p:cNvPr>
            <p:cNvGrpSpPr/>
            <p:nvPr/>
          </p:nvGrpSpPr>
          <p:grpSpPr>
            <a:xfrm rot="5400000">
              <a:off x="4877860" y="1926076"/>
              <a:ext cx="1423850" cy="559942"/>
              <a:chOff x="4861541" y="1891349"/>
              <a:chExt cx="1423850" cy="559942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A3E81422-57D7-4A1E-9FF4-58B8739A5B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23541" y="1891349"/>
                <a:ext cx="661850" cy="559942"/>
              </a:xfrm>
              <a:prstGeom prst="rect">
                <a:avLst/>
              </a:prstGeom>
            </p:spPr>
          </p:pic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9A8A6C6F-D6CE-4FF9-8F92-57008FE799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flipH="1">
                <a:off x="4861541" y="1891349"/>
                <a:ext cx="661850" cy="559942"/>
              </a:xfrm>
              <a:prstGeom prst="rect">
                <a:avLst/>
              </a:prstGeom>
            </p:spPr>
          </p:pic>
        </p:grp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7C37858-FCC6-48F8-927C-FB48BBC09AFB}"/>
              </a:ext>
            </a:extLst>
          </p:cNvPr>
          <p:cNvSpPr txBox="1"/>
          <p:nvPr/>
        </p:nvSpPr>
        <p:spPr>
          <a:xfrm>
            <a:off x="652618" y="2020393"/>
            <a:ext cx="7838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をクリックすると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にメッセージがおくられる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F7D66-A11F-42B2-BFE0-6EBD0B3FF242}"/>
              </a:ext>
            </a:extLst>
          </p:cNvPr>
          <p:cNvSpPr txBox="1"/>
          <p:nvPr/>
        </p:nvSpPr>
        <p:spPr>
          <a:xfrm>
            <a:off x="625984" y="2089347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エムブロック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5C55729-76E3-4EBA-B99D-8D8A228D2411}"/>
              </a:ext>
            </a:extLst>
          </p:cNvPr>
          <p:cNvSpPr txBox="1"/>
          <p:nvPr/>
        </p:nvSpPr>
        <p:spPr>
          <a:xfrm>
            <a:off x="4571999" y="2046062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楕円 39">
            <a:extLst>
              <a:ext uri="{FF2B5EF4-FFF2-40B4-BE49-F238E27FC236}">
                <a16:creationId xmlns:a16="http://schemas.microsoft.com/office/drawing/2014/main" id="{F0889FC4-9954-48CB-BC6C-DCB271159981}"/>
              </a:ext>
            </a:extLst>
          </p:cNvPr>
          <p:cNvSpPr/>
          <p:nvPr/>
        </p:nvSpPr>
        <p:spPr>
          <a:xfrm>
            <a:off x="2110699" y="3605730"/>
            <a:ext cx="724633" cy="7246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1404630" y="2500900"/>
            <a:ext cx="15149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①クリック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04E0FF0-909A-4545-9F4C-945675C30FFE}"/>
              </a:ext>
            </a:extLst>
          </p:cNvPr>
          <p:cNvSpPr txBox="1"/>
          <p:nvPr/>
        </p:nvSpPr>
        <p:spPr>
          <a:xfrm>
            <a:off x="3656937" y="2503747"/>
            <a:ext cx="25890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②メッセージそうしん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4261689" y="3831158"/>
            <a:ext cx="1199248" cy="630942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93DF898-AC15-4418-BD62-C1BC606458A6}"/>
              </a:ext>
            </a:extLst>
          </p:cNvPr>
          <p:cNvSpPr txBox="1"/>
          <p:nvPr/>
        </p:nvSpPr>
        <p:spPr>
          <a:xfrm>
            <a:off x="6410848" y="2486847"/>
            <a:ext cx="27013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③メッセージじゅしん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3294575" y="371704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712300" y="371157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BEB5F32-1F3E-47F7-83B0-54F2799AD3E1}"/>
              </a:ext>
            </a:extLst>
          </p:cNvPr>
          <p:cNvSpPr txBox="1"/>
          <p:nvPr/>
        </p:nvSpPr>
        <p:spPr>
          <a:xfrm>
            <a:off x="0" y="5669928"/>
            <a:ext cx="85879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スプライト（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そうしんす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る）・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（めいれいをじゅしんする）のりょうほうのプログラムが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71B0C2-920F-4DE5-B944-72D1E8A47282}"/>
              </a:ext>
            </a:extLst>
          </p:cNvPr>
          <p:cNvSpPr txBox="1"/>
          <p:nvPr/>
        </p:nvSpPr>
        <p:spPr>
          <a:xfrm>
            <a:off x="5685119" y="5676986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E6ACAA56-7967-AF48-8E47-D22C2CB06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267897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をうごかそう！</a:t>
            </a:r>
          </a:p>
        </p:txBody>
      </p:sp>
      <p:sp>
        <p:nvSpPr>
          <p:cNvPr id="27" name="吹き出し: 角を丸めた四角形 66">
            <a:extLst>
              <a:ext uri="{FF2B5EF4-FFF2-40B4-BE49-F238E27FC236}">
                <a16:creationId xmlns:a16="http://schemas.microsoft.com/office/drawing/2014/main" id="{CACC77E7-0E30-B042-84B5-D7159C411B20}"/>
              </a:ext>
            </a:extLst>
          </p:cNvPr>
          <p:cNvSpPr/>
          <p:nvPr/>
        </p:nvSpPr>
        <p:spPr>
          <a:xfrm>
            <a:off x="3808317" y="976675"/>
            <a:ext cx="3808744" cy="947722"/>
          </a:xfrm>
          <a:prstGeom prst="wedgeRoundRectCallout">
            <a:avLst>
              <a:gd name="adj1" fmla="val 56925"/>
              <a:gd name="adj2" fmla="val 1762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B41B0693-FB82-7F46-A5E4-C5AB096BB4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947350" y="542726"/>
            <a:ext cx="811084" cy="1374118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DB98315-BA24-1E49-8CC1-2C8FDD3E0D8E}"/>
              </a:ext>
            </a:extLst>
          </p:cNvPr>
          <p:cNvSpPr txBox="1"/>
          <p:nvPr/>
        </p:nvSpPr>
        <p:spPr>
          <a:xfrm>
            <a:off x="3846870" y="891802"/>
            <a:ext cx="4706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メッセージをおくることを「そうしん」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うけとることを「じゅしん」というよ。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5BD24D6-CB24-4E1C-B38F-A67ADFC8BAA1}"/>
              </a:ext>
            </a:extLst>
          </p:cNvPr>
          <p:cNvSpPr txBox="1"/>
          <p:nvPr/>
        </p:nvSpPr>
        <p:spPr>
          <a:xfrm>
            <a:off x="2575313" y="3785926"/>
            <a:ext cx="45720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18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18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r>
              <a:rPr kumimoji="1" lang="en-US" altLang="ja-JP" sz="18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18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83D7869-B448-8347-9C50-7761F4F12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589" y="2111036"/>
            <a:ext cx="3084287" cy="468432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26380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スプライトってなに？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3C8D6C8-0B7A-4E87-A775-9422D83082B2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44F2B7C-9DFF-4CF3-8F93-635A580EC655}"/>
              </a:ext>
            </a:extLst>
          </p:cNvPr>
          <p:cNvSpPr/>
          <p:nvPr/>
        </p:nvSpPr>
        <p:spPr>
          <a:xfrm>
            <a:off x="1569321" y="2188304"/>
            <a:ext cx="976168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A24AB4D-9EDD-4F2B-9ADD-493115A7FAD6}"/>
              </a:ext>
            </a:extLst>
          </p:cNvPr>
          <p:cNvGrpSpPr/>
          <p:nvPr/>
        </p:nvGrpSpPr>
        <p:grpSpPr>
          <a:xfrm flipV="1">
            <a:off x="2204846" y="2677994"/>
            <a:ext cx="1800000" cy="875715"/>
            <a:chOff x="2204846" y="1887881"/>
            <a:chExt cx="1800000" cy="268117"/>
          </a:xfrm>
        </p:grpSpPr>
        <p:cxnSp>
          <p:nvCxnSpPr>
            <p:cNvPr id="55" name="直線矢印コネクタ 54">
              <a:extLst>
                <a:ext uri="{FF2B5EF4-FFF2-40B4-BE49-F238E27FC236}">
                  <a16:creationId xmlns:a16="http://schemas.microsoft.com/office/drawing/2014/main" id="{BC304BD7-EF30-4158-A73D-08C2483800C9}"/>
                </a:ext>
              </a:extLst>
            </p:cNvPr>
            <p:cNvCxnSpPr>
              <a:cxnSpLocks/>
            </p:cNvCxnSpPr>
            <p:nvPr/>
          </p:nvCxnSpPr>
          <p:spPr>
            <a:xfrm>
              <a:off x="2208478" y="1890963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822910E7-483D-45C6-AEDA-2124CF8D6FD1}"/>
                </a:ext>
              </a:extLst>
            </p:cNvPr>
            <p:cNvCxnSpPr/>
            <p:nvPr/>
          </p:nvCxnSpPr>
          <p:spPr>
            <a:xfrm>
              <a:off x="2204846" y="1887881"/>
              <a:ext cx="180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9544B08-6C97-47A0-A719-58B9023C0649}"/>
              </a:ext>
            </a:extLst>
          </p:cNvPr>
          <p:cNvSpPr txBox="1"/>
          <p:nvPr/>
        </p:nvSpPr>
        <p:spPr>
          <a:xfrm>
            <a:off x="3972454" y="3228268"/>
            <a:ext cx="39672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タブをえらぼう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A9FA52BE-E650-43CF-BF19-73652A01C6D3}"/>
              </a:ext>
            </a:extLst>
          </p:cNvPr>
          <p:cNvGrpSpPr/>
          <p:nvPr/>
        </p:nvGrpSpPr>
        <p:grpSpPr>
          <a:xfrm>
            <a:off x="3818414" y="1407545"/>
            <a:ext cx="5088588" cy="1800582"/>
            <a:chOff x="4004846" y="1638364"/>
            <a:chExt cx="5088588" cy="1800582"/>
          </a:xfrm>
        </p:grpSpPr>
        <p:sp>
          <p:nvSpPr>
            <p:cNvPr id="71" name="吹き出し: 角を丸めた四角形 70">
              <a:extLst>
                <a:ext uri="{FF2B5EF4-FFF2-40B4-BE49-F238E27FC236}">
                  <a16:creationId xmlns:a16="http://schemas.microsoft.com/office/drawing/2014/main" id="{297F625F-60BD-4931-A57E-1A720D8BA3A7}"/>
                </a:ext>
              </a:extLst>
            </p:cNvPr>
            <p:cNvSpPr/>
            <p:nvPr/>
          </p:nvSpPr>
          <p:spPr>
            <a:xfrm>
              <a:off x="4004846" y="1713488"/>
              <a:ext cx="3906116" cy="1584548"/>
            </a:xfrm>
            <a:prstGeom prst="wedgeRoundRectCallout">
              <a:avLst>
                <a:gd name="adj1" fmla="val 53604"/>
                <a:gd name="adj2" fmla="val 1773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B526E46-8529-4803-8329-6AF470379689}"/>
                </a:ext>
              </a:extLst>
            </p:cNvPr>
            <p:cNvSpPr txBox="1"/>
            <p:nvPr/>
          </p:nvSpPr>
          <p:spPr>
            <a:xfrm>
              <a:off x="4021800" y="1638364"/>
              <a:ext cx="3828565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スプライトとは、</a:t>
              </a:r>
              <a:endPara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b="1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kumimoji="1" lang="ja-JP" altLang="en-US" sz="1600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でなんらかのうごきをする</a:t>
              </a:r>
              <a:endPara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キャラクターやものの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ことだよ！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8F5ADEE-1365-4941-80A4-EBB506F7995A}"/>
                </a:ext>
              </a:extLst>
            </p:cNvPr>
            <p:cNvSpPr txBox="1"/>
            <p:nvPr/>
          </p:nvSpPr>
          <p:spPr>
            <a:xfrm>
              <a:off x="4187287" y="2199980"/>
              <a:ext cx="8637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DE7AC5FC-3F24-48E4-A44A-EEFF6D21B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1339" y="1746381"/>
              <a:ext cx="1062095" cy="1692565"/>
            </a:xfrm>
            <a:prstGeom prst="rect">
              <a:avLst/>
            </a:prstGeom>
          </p:spPr>
        </p:pic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FBC94789-5A43-44B8-9D58-10116F934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320" y="3688033"/>
            <a:ext cx="1158337" cy="1530335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6A4FE9E7-2899-4141-8FCB-714C0C298E13}"/>
              </a:ext>
            </a:extLst>
          </p:cNvPr>
          <p:cNvSpPr txBox="1"/>
          <p:nvPr/>
        </p:nvSpPr>
        <p:spPr>
          <a:xfrm>
            <a:off x="4572000" y="4214335"/>
            <a:ext cx="44839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「パンダ」の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スプライトがうつります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A1E25F18-9ABC-4D49-8A95-F29F1918DE63}"/>
              </a:ext>
            </a:extLst>
          </p:cNvPr>
          <p:cNvSpPr/>
          <p:nvPr/>
        </p:nvSpPr>
        <p:spPr>
          <a:xfrm>
            <a:off x="2007278" y="5790145"/>
            <a:ext cx="1349176" cy="2884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F85EE733-3293-49C0-B1C0-C74083551770}"/>
              </a:ext>
            </a:extLst>
          </p:cNvPr>
          <p:cNvSpPr txBox="1"/>
          <p:nvPr/>
        </p:nvSpPr>
        <p:spPr>
          <a:xfrm>
            <a:off x="5034563" y="5502889"/>
            <a:ext cx="328676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「コスチューム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ほかのがぞうもうつります。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91151F85-4AC8-495A-9BF4-0AA2102B1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034" y="5277962"/>
            <a:ext cx="1066454" cy="1442006"/>
          </a:xfrm>
          <a:prstGeom prst="rect">
            <a:avLst/>
          </a:prstGeo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74FA842F-B8A0-934C-B441-90D9EA842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/>
              <a:t>をうごかそう！</a:t>
            </a:r>
          </a:p>
        </p:txBody>
      </p:sp>
    </p:spTree>
    <p:extLst>
      <p:ext uri="{BB962C8B-B14F-4D97-AF65-F5344CB8AC3E}">
        <p14:creationId xmlns:p14="http://schemas.microsoft.com/office/powerpoint/2010/main" val="1747172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A12C114E-6CB0-E44D-889B-6628318C6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74" y="4576508"/>
            <a:ext cx="6544605" cy="179184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91D2DEF-1A9B-A447-8D62-7DD85BABE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1940532"/>
            <a:ext cx="3520778" cy="276888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ja-JP" altLang="en-US" dirty="0"/>
              <a:t>スプライトのプログラミング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607689" y="2044225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616890" y="3743312"/>
            <a:ext cx="716737" cy="7545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>
            <a:off x="1357552" y="3946835"/>
            <a:ext cx="300730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68F26CA-7425-41ED-9EBC-6D1E38913273}"/>
              </a:ext>
            </a:extLst>
          </p:cNvPr>
          <p:cNvCxnSpPr>
            <a:cxnSpLocks/>
          </p:cNvCxnSpPr>
          <p:nvPr/>
        </p:nvCxnSpPr>
        <p:spPr>
          <a:xfrm flipH="1" flipV="1">
            <a:off x="2618495" y="2428065"/>
            <a:ext cx="1688883" cy="19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C9562902-E8E3-48C2-BB53-7FDAD8447F55}"/>
              </a:ext>
            </a:extLst>
          </p:cNvPr>
          <p:cNvSpPr/>
          <p:nvPr/>
        </p:nvSpPr>
        <p:spPr>
          <a:xfrm>
            <a:off x="3980578" y="5806992"/>
            <a:ext cx="841344" cy="4042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401251" y="207909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D8D518-1B32-4ACC-9878-BC44B598DA64}"/>
              </a:ext>
            </a:extLst>
          </p:cNvPr>
          <p:cNvSpPr txBox="1"/>
          <p:nvPr/>
        </p:nvSpPr>
        <p:spPr>
          <a:xfrm>
            <a:off x="4364854" y="35643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395F23A-1DEE-4920-8F88-C02BD155E932}"/>
              </a:ext>
            </a:extLst>
          </p:cNvPr>
          <p:cNvSpPr txBox="1"/>
          <p:nvPr/>
        </p:nvSpPr>
        <p:spPr>
          <a:xfrm>
            <a:off x="2544786" y="61454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③アイコンの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5D899E6-BE22-469A-9567-19DF3A1E83F0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D067D91-19E9-44BE-8675-75509367645C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8E077C4-3D25-4D09-9830-6CF913CD6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4925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ADCA761-7F77-7843-A8A1-E39B120C2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185" y="4263785"/>
            <a:ext cx="3090240" cy="244245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AF91CE4-936A-1C4D-AA2B-383E3182D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78" y="2704814"/>
            <a:ext cx="3837997" cy="320164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スプライトのプログラミング</a:t>
            </a:r>
            <a:endParaRPr lang="ja-JP" altLang="en-US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1550E72-F572-425E-8846-DB9B2F57393A}"/>
              </a:ext>
            </a:extLst>
          </p:cNvPr>
          <p:cNvGrpSpPr/>
          <p:nvPr/>
        </p:nvGrpSpPr>
        <p:grpSpPr>
          <a:xfrm>
            <a:off x="751759" y="1710384"/>
            <a:ext cx="3438131" cy="608433"/>
            <a:chOff x="751760" y="1804995"/>
            <a:chExt cx="3438131" cy="60843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CD66596-2ABF-4B40-8D20-C65CDB774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1760" y="1804995"/>
              <a:ext cx="3438131" cy="608433"/>
            </a:xfrm>
            <a:prstGeom prst="rect">
              <a:avLst/>
            </a:prstGeom>
          </p:spPr>
        </p:pic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E2BCE014-32CE-4F65-8A7E-370FA7370F69}"/>
                </a:ext>
              </a:extLst>
            </p:cNvPr>
            <p:cNvSpPr/>
            <p:nvPr/>
          </p:nvSpPr>
          <p:spPr>
            <a:xfrm>
              <a:off x="2228191" y="1880969"/>
              <a:ext cx="432000" cy="432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C7A6D7C-DAD1-4613-93E4-9BEAE26BC553}"/>
              </a:ext>
            </a:extLst>
          </p:cNvPr>
          <p:cNvGrpSpPr/>
          <p:nvPr/>
        </p:nvGrpSpPr>
        <p:grpSpPr>
          <a:xfrm>
            <a:off x="4315970" y="1399631"/>
            <a:ext cx="3712929" cy="1131079"/>
            <a:chOff x="4315970" y="1399631"/>
            <a:chExt cx="3712929" cy="113107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A6A634-8149-49BF-A482-5B0040977DE8}"/>
                </a:ext>
              </a:extLst>
            </p:cNvPr>
            <p:cNvSpPr txBox="1"/>
            <p:nvPr/>
          </p:nvSpPr>
          <p:spPr>
            <a:xfrm>
              <a:off x="4315970" y="1399631"/>
              <a:ext cx="371292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までうごかし、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のボタンをおす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98448DAB-4445-46EC-93C0-8B6FA82A86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323" t="10251" r="43584" b="13944"/>
            <a:stretch/>
          </p:blipFill>
          <p:spPr>
            <a:xfrm>
              <a:off x="4572000" y="2120474"/>
              <a:ext cx="416156" cy="396131"/>
            </a:xfrm>
            <a:prstGeom prst="rect">
              <a:avLst/>
            </a:prstGeom>
          </p:spPr>
        </p:pic>
      </p:grp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2601372" y="2730486"/>
            <a:ext cx="1714597" cy="1804443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C9562902-E8E3-48C2-BB53-7FDAD8447F55}"/>
              </a:ext>
            </a:extLst>
          </p:cNvPr>
          <p:cNvSpPr/>
          <p:nvPr/>
        </p:nvSpPr>
        <p:spPr>
          <a:xfrm>
            <a:off x="3080393" y="5464803"/>
            <a:ext cx="1355883" cy="3752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67E7058-2513-4274-A930-D97DA7B43513}"/>
              </a:ext>
            </a:extLst>
          </p:cNvPr>
          <p:cNvGrpSpPr/>
          <p:nvPr/>
        </p:nvGrpSpPr>
        <p:grpSpPr>
          <a:xfrm>
            <a:off x="4525055" y="3118601"/>
            <a:ext cx="4712588" cy="1131079"/>
            <a:chOff x="4360391" y="3119145"/>
            <a:chExt cx="4712588" cy="113107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038DE0A-AD63-4F21-8977-AF3DFE9E0908}"/>
                </a:ext>
              </a:extLst>
            </p:cNvPr>
            <p:cNvSpPr txBox="1"/>
            <p:nvPr/>
          </p:nvSpPr>
          <p:spPr>
            <a:xfrm>
              <a:off x="4360391" y="3119145"/>
              <a:ext cx="471258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⑤がめんをまんなかまでうごかす。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Arrow1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」をクリックし、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3EB2B68-274A-4784-A9AA-9BC083729728}"/>
                </a:ext>
              </a:extLst>
            </p:cNvPr>
            <p:cNvSpPr txBox="1"/>
            <p:nvPr/>
          </p:nvSpPr>
          <p:spPr>
            <a:xfrm>
              <a:off x="4712911" y="3774751"/>
              <a:ext cx="8415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アロー</a:t>
              </a:r>
              <a:r>
                <a:rPr kumimoji="1" lang="en-US" altLang="ja-JP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395F23A-1DEE-4920-8F88-C02BD155E932}"/>
              </a:ext>
            </a:extLst>
          </p:cNvPr>
          <p:cNvSpPr txBox="1"/>
          <p:nvPr/>
        </p:nvSpPr>
        <p:spPr>
          <a:xfrm>
            <a:off x="550416" y="5812725"/>
            <a:ext cx="429476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がタブのなかに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ついかされます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BE01BC41-342A-43B9-B50B-7692C04353CE}"/>
              </a:ext>
            </a:extLst>
          </p:cNvPr>
          <p:cNvSpPr>
            <a:spLocks noChangeAspect="1"/>
          </p:cNvSpPr>
          <p:nvPr/>
        </p:nvSpPr>
        <p:spPr>
          <a:xfrm>
            <a:off x="5029804" y="5823750"/>
            <a:ext cx="740682" cy="740682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7E2A811D-CC37-41F6-A1A7-0233F71CD03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B8CB87C2-C3B5-42F8-AE29-8672661E87D4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AE214816-254B-4820-BD51-58084DB21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7317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DFBF98F-3CD0-4B4E-9A85-3B40A2D5A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542" y="1380197"/>
            <a:ext cx="2740524" cy="399782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31D7AEC-4E00-044C-9B27-E728CB1E8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2" y="1337127"/>
            <a:ext cx="3411438" cy="381446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スプライトのプログラミング</a:t>
            </a:r>
            <a:endParaRPr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369462" y="5088855"/>
            <a:ext cx="849115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「コスチューム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えらぶと、がめんみぎがわ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にやじるしが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つうつされる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⑧ 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まずはみぎやじるしを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えらぼう！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①ー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⑧のじゅんばんを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くりかえして、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つくろう！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90C6AD16-F52A-4AF9-B121-743B516B652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09BD21AD-C72E-4271-A36F-49E0D8D0BC85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3FEC5DD6-874A-4029-8D00-5DDC3CF02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4DC63B1-CD8A-4339-9ADA-3981F74F0B92}"/>
              </a:ext>
            </a:extLst>
          </p:cNvPr>
          <p:cNvSpPr txBox="1"/>
          <p:nvPr/>
        </p:nvSpPr>
        <p:spPr>
          <a:xfrm>
            <a:off x="334735" y="877305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みぎやじるしのスプライトをつくろう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3BECE81D-F058-46E7-8361-C91CED9AF51E}"/>
              </a:ext>
            </a:extLst>
          </p:cNvPr>
          <p:cNvSpPr/>
          <p:nvPr/>
        </p:nvSpPr>
        <p:spPr>
          <a:xfrm>
            <a:off x="2103927" y="4719595"/>
            <a:ext cx="1646197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04B72A23-9549-4D08-BE7A-D6934CC1BA37}"/>
              </a:ext>
            </a:extLst>
          </p:cNvPr>
          <p:cNvSpPr/>
          <p:nvPr/>
        </p:nvSpPr>
        <p:spPr>
          <a:xfrm>
            <a:off x="5440705" y="1442532"/>
            <a:ext cx="960095" cy="991749"/>
          </a:xfrm>
          <a:prstGeom prst="roundRect">
            <a:avLst>
              <a:gd name="adj" fmla="val 1221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四角形: 角を丸くする 54">
            <a:extLst>
              <a:ext uri="{FF2B5EF4-FFF2-40B4-BE49-F238E27FC236}">
                <a16:creationId xmlns:a16="http://schemas.microsoft.com/office/drawing/2014/main" id="{C21B6A99-F1C8-2F42-97DC-3F5E96BE04D3}"/>
              </a:ext>
            </a:extLst>
          </p:cNvPr>
          <p:cNvSpPr/>
          <p:nvPr/>
        </p:nvSpPr>
        <p:spPr>
          <a:xfrm>
            <a:off x="1706078" y="1436129"/>
            <a:ext cx="1062424" cy="3526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56">
            <a:extLst>
              <a:ext uri="{FF2B5EF4-FFF2-40B4-BE49-F238E27FC236}">
                <a16:creationId xmlns:a16="http://schemas.microsoft.com/office/drawing/2014/main" id="{027E6FFE-336D-3F4F-8A77-8443117C036F}"/>
              </a:ext>
            </a:extLst>
          </p:cNvPr>
          <p:cNvSpPr/>
          <p:nvPr/>
        </p:nvSpPr>
        <p:spPr>
          <a:xfrm>
            <a:off x="662759" y="2621601"/>
            <a:ext cx="909557" cy="991749"/>
          </a:xfrm>
          <a:prstGeom prst="roundRect">
            <a:avLst>
              <a:gd name="adj" fmla="val 1221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565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C63AE17F-4DF3-7443-8226-3B6DC4092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842" y="1642687"/>
            <a:ext cx="1038350" cy="454543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314F158-ED4A-2341-8A81-E5E596690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57" y="1642687"/>
            <a:ext cx="1105604" cy="392079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26CD119-FEC2-484D-AB61-130A76AF70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720"/>
          <a:stretch/>
        </p:blipFill>
        <p:spPr>
          <a:xfrm>
            <a:off x="325272" y="1665801"/>
            <a:ext cx="1057422" cy="323411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414" y="254257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スプライトのプログラミング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241364" y="545132"/>
            <a:ext cx="777290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じようにして、ひだりやじるし、したやじるし、うえやじるしの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スプライトをつくろう！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0EE898C7-6743-41F1-9A4D-296E6A516E3D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0E31ACB2-6719-4FA7-8402-707A7510FBB5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720CB603-8145-4D29-AE10-0B71A94E5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C528377F-825E-4F59-8D30-F564FA5CED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690" y="1592288"/>
            <a:ext cx="1057423" cy="3743847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F74E4F5F-2CCD-4919-98D8-6F63C50FF145}"/>
              </a:ext>
            </a:extLst>
          </p:cNvPr>
          <p:cNvCxnSpPr/>
          <p:nvPr/>
        </p:nvCxnSpPr>
        <p:spPr>
          <a:xfrm>
            <a:off x="2991643" y="1537035"/>
            <a:ext cx="0" cy="52638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B9551C8E-30BA-447B-88CD-5C65532D6FA6}"/>
              </a:ext>
            </a:extLst>
          </p:cNvPr>
          <p:cNvCxnSpPr/>
          <p:nvPr/>
        </p:nvCxnSpPr>
        <p:spPr>
          <a:xfrm>
            <a:off x="6181723" y="1537035"/>
            <a:ext cx="0" cy="52638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図 24">
            <a:extLst>
              <a:ext uri="{FF2B5EF4-FFF2-40B4-BE49-F238E27FC236}">
                <a16:creationId xmlns:a16="http://schemas.microsoft.com/office/drawing/2014/main" id="{1C9274B9-9035-43D0-B121-0EF6782429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4616" y="1587007"/>
            <a:ext cx="1114581" cy="3801005"/>
          </a:xfrm>
          <a:prstGeom prst="rect">
            <a:avLst/>
          </a:prstGeom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4D9F4808-60A2-423B-9F48-C922C8E1EE8D}"/>
              </a:ext>
            </a:extLst>
          </p:cNvPr>
          <p:cNvSpPr/>
          <p:nvPr/>
        </p:nvSpPr>
        <p:spPr>
          <a:xfrm>
            <a:off x="143432" y="563956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②ひだりやじるし</a:t>
            </a:r>
            <a:endParaRPr lang="ja-JP" altLang="en-US" dirty="0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F969E8D0-59AD-404C-89B8-E1676784FC9F}"/>
              </a:ext>
            </a:extLst>
          </p:cNvPr>
          <p:cNvSpPr/>
          <p:nvPr/>
        </p:nvSpPr>
        <p:spPr>
          <a:xfrm>
            <a:off x="181299" y="4997515"/>
            <a:ext cx="12190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①ついか</a:t>
            </a:r>
            <a:endParaRPr lang="ja-JP" altLang="en-US" dirty="0"/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5A33EEA2-E847-2D44-BD53-5077FA195EF5}"/>
              </a:ext>
            </a:extLst>
          </p:cNvPr>
          <p:cNvCxnSpPr>
            <a:cxnSpLocks/>
          </p:cNvCxnSpPr>
          <p:nvPr/>
        </p:nvCxnSpPr>
        <p:spPr>
          <a:xfrm flipV="1">
            <a:off x="756807" y="4714377"/>
            <a:ext cx="0" cy="31470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C731E5C7-D44E-444A-975F-C760F4AC04CD}"/>
              </a:ext>
            </a:extLst>
          </p:cNvPr>
          <p:cNvCxnSpPr>
            <a:cxnSpLocks/>
          </p:cNvCxnSpPr>
          <p:nvPr/>
        </p:nvCxnSpPr>
        <p:spPr>
          <a:xfrm flipV="1">
            <a:off x="1276088" y="3573710"/>
            <a:ext cx="522812" cy="20520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0B298ECC-685B-5446-A9D7-975C6F882F2E}"/>
              </a:ext>
            </a:extLst>
          </p:cNvPr>
          <p:cNvSpPr/>
          <p:nvPr/>
        </p:nvSpPr>
        <p:spPr>
          <a:xfrm>
            <a:off x="3317127" y="5720356"/>
            <a:ext cx="11684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①ついか</a:t>
            </a:r>
            <a:endParaRPr lang="ja-JP" altLang="en-US" dirty="0"/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13573EB4-7B97-ED4D-995E-7A9F524450D9}"/>
              </a:ext>
            </a:extLst>
          </p:cNvPr>
          <p:cNvCxnSpPr>
            <a:cxnSpLocks/>
          </p:cNvCxnSpPr>
          <p:nvPr/>
        </p:nvCxnSpPr>
        <p:spPr>
          <a:xfrm flipV="1">
            <a:off x="3583673" y="5392306"/>
            <a:ext cx="0" cy="3423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BE253E0D-3967-094D-BEB8-53D7CACADC7D}"/>
              </a:ext>
            </a:extLst>
          </p:cNvPr>
          <p:cNvSpPr/>
          <p:nvPr/>
        </p:nvSpPr>
        <p:spPr>
          <a:xfrm>
            <a:off x="3331823" y="6171166"/>
            <a:ext cx="2297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②したやじるし</a:t>
            </a:r>
            <a:endParaRPr lang="ja-JP" altLang="en-US" dirty="0"/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5BA2F5B7-7C4E-984D-A585-710270926A29}"/>
              </a:ext>
            </a:extLst>
          </p:cNvPr>
          <p:cNvCxnSpPr>
            <a:cxnSpLocks/>
          </p:cNvCxnSpPr>
          <p:nvPr/>
        </p:nvCxnSpPr>
        <p:spPr>
          <a:xfrm flipV="1">
            <a:off x="4347384" y="4364478"/>
            <a:ext cx="655767" cy="17252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BEEA3BA2-E8D0-474B-9281-F51A0C518AFD}"/>
              </a:ext>
            </a:extLst>
          </p:cNvPr>
          <p:cNvSpPr/>
          <p:nvPr/>
        </p:nvSpPr>
        <p:spPr>
          <a:xfrm>
            <a:off x="6181723" y="6468394"/>
            <a:ext cx="1192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①ついか</a:t>
            </a:r>
            <a:endParaRPr lang="ja-JP" altLang="en-US" dirty="0"/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171B973C-322A-BA4E-A1A1-7084505DFDB0}"/>
              </a:ext>
            </a:extLst>
          </p:cNvPr>
          <p:cNvCxnSpPr>
            <a:cxnSpLocks/>
            <a:stCxn id="61" idx="0"/>
          </p:cNvCxnSpPr>
          <p:nvPr/>
        </p:nvCxnSpPr>
        <p:spPr>
          <a:xfrm flipV="1">
            <a:off x="8466729" y="5357582"/>
            <a:ext cx="6908" cy="3139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0C714D60-A43C-0B4E-B3B1-63AD11582E49}"/>
              </a:ext>
            </a:extLst>
          </p:cNvPr>
          <p:cNvCxnSpPr>
            <a:cxnSpLocks/>
          </p:cNvCxnSpPr>
          <p:nvPr/>
        </p:nvCxnSpPr>
        <p:spPr>
          <a:xfrm flipV="1">
            <a:off x="6729053" y="6142157"/>
            <a:ext cx="210" cy="3092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四角形: 角を丸くする 65">
            <a:extLst>
              <a:ext uri="{FF2B5EF4-FFF2-40B4-BE49-F238E27FC236}">
                <a16:creationId xmlns:a16="http://schemas.microsoft.com/office/drawing/2014/main" id="{0406AC07-34E7-A841-B1C0-25B7BDE2475B}"/>
              </a:ext>
            </a:extLst>
          </p:cNvPr>
          <p:cNvSpPr/>
          <p:nvPr/>
        </p:nvSpPr>
        <p:spPr>
          <a:xfrm>
            <a:off x="327941" y="3754353"/>
            <a:ext cx="854002" cy="9286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四角形: 角を丸くする 65">
            <a:extLst>
              <a:ext uri="{FF2B5EF4-FFF2-40B4-BE49-F238E27FC236}">
                <a16:creationId xmlns:a16="http://schemas.microsoft.com/office/drawing/2014/main" id="{DD2682F1-A5AE-AB4C-9931-D5507195FBB2}"/>
              </a:ext>
            </a:extLst>
          </p:cNvPr>
          <p:cNvSpPr/>
          <p:nvPr/>
        </p:nvSpPr>
        <p:spPr>
          <a:xfrm>
            <a:off x="1860345" y="2558869"/>
            <a:ext cx="854002" cy="9286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四角形: 角を丸くする 65">
            <a:extLst>
              <a:ext uri="{FF2B5EF4-FFF2-40B4-BE49-F238E27FC236}">
                <a16:creationId xmlns:a16="http://schemas.microsoft.com/office/drawing/2014/main" id="{0A8C21D9-811B-C342-8DC0-487CDC28BADF}"/>
              </a:ext>
            </a:extLst>
          </p:cNvPr>
          <p:cNvSpPr/>
          <p:nvPr/>
        </p:nvSpPr>
        <p:spPr>
          <a:xfrm>
            <a:off x="3363065" y="4653494"/>
            <a:ext cx="854002" cy="9286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四角形: 角を丸くする 65">
            <a:extLst>
              <a:ext uri="{FF2B5EF4-FFF2-40B4-BE49-F238E27FC236}">
                <a16:creationId xmlns:a16="http://schemas.microsoft.com/office/drawing/2014/main" id="{86246AC1-221F-BD43-84EE-3F4ACC42273B}"/>
              </a:ext>
            </a:extLst>
          </p:cNvPr>
          <p:cNvSpPr/>
          <p:nvPr/>
        </p:nvSpPr>
        <p:spPr>
          <a:xfrm>
            <a:off x="5072957" y="3433867"/>
            <a:ext cx="854002" cy="9286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四角形: 角を丸くする 65">
            <a:extLst>
              <a:ext uri="{FF2B5EF4-FFF2-40B4-BE49-F238E27FC236}">
                <a16:creationId xmlns:a16="http://schemas.microsoft.com/office/drawing/2014/main" id="{C86E248A-EA28-8741-9EDB-C441ED01EE12}"/>
              </a:ext>
            </a:extLst>
          </p:cNvPr>
          <p:cNvSpPr/>
          <p:nvPr/>
        </p:nvSpPr>
        <p:spPr>
          <a:xfrm>
            <a:off x="6274250" y="5414834"/>
            <a:ext cx="854002" cy="8652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5045CC9E-BAF1-46B6-9FAA-72A8598BC6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5606" y="1560914"/>
            <a:ext cx="1038370" cy="3775221"/>
          </a:xfrm>
          <a:prstGeom prst="rect">
            <a:avLst/>
          </a:prstGeom>
        </p:spPr>
      </p:pic>
      <p:sp>
        <p:nvSpPr>
          <p:cNvPr id="39" name="四角形: 角を丸くする 65">
            <a:extLst>
              <a:ext uri="{FF2B5EF4-FFF2-40B4-BE49-F238E27FC236}">
                <a16:creationId xmlns:a16="http://schemas.microsoft.com/office/drawing/2014/main" id="{1314FB9C-0F57-DE4E-8C5E-D95FE705C8D4}"/>
              </a:ext>
            </a:extLst>
          </p:cNvPr>
          <p:cNvSpPr/>
          <p:nvPr/>
        </p:nvSpPr>
        <p:spPr>
          <a:xfrm>
            <a:off x="8017790" y="4240119"/>
            <a:ext cx="854002" cy="9042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F26B7B00-636B-5148-AA58-ADC8C140837C}"/>
              </a:ext>
            </a:extLst>
          </p:cNvPr>
          <p:cNvSpPr/>
          <p:nvPr/>
        </p:nvSpPr>
        <p:spPr>
          <a:xfrm>
            <a:off x="7912731" y="5671522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②うえ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7711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A3741B37-F7F0-B841-B6A8-F826FA5F1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86" y="1767282"/>
            <a:ext cx="2922542" cy="49652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スプライトのプログラミング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400667" y="1035337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がめんじょうにスプライトをならべよう！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C4FF6B28-15DC-4DBC-BA60-0522F05C6D28}"/>
              </a:ext>
            </a:extLst>
          </p:cNvPr>
          <p:cNvSpPr/>
          <p:nvPr/>
        </p:nvSpPr>
        <p:spPr>
          <a:xfrm>
            <a:off x="1076945" y="2660634"/>
            <a:ext cx="340018" cy="3400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4307D3E-D578-4016-91C4-18D6C2F06A51}"/>
              </a:ext>
            </a:extLst>
          </p:cNvPr>
          <p:cNvGrpSpPr/>
          <p:nvPr/>
        </p:nvGrpSpPr>
        <p:grpSpPr>
          <a:xfrm>
            <a:off x="3399925" y="1512204"/>
            <a:ext cx="5762746" cy="577081"/>
            <a:chOff x="3381255" y="1988327"/>
            <a:chExt cx="5762746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2EBCAE4-87B8-4AE5-8092-50B8F1A99BBA}"/>
                </a:ext>
              </a:extLst>
            </p:cNvPr>
            <p:cNvSpPr txBox="1"/>
            <p:nvPr/>
          </p:nvSpPr>
          <p:spPr>
            <a:xfrm>
              <a:off x="3381255" y="1988327"/>
              <a:ext cx="57627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パンダの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スプライトをけす。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7B2AF5BE-7CE9-4AE1-B9D0-72C22D9A5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78374" y="2195215"/>
              <a:ext cx="333782" cy="323966"/>
            </a:xfrm>
            <a:prstGeom prst="rect">
              <a:avLst/>
            </a:prstGeom>
          </p:spPr>
        </p:pic>
      </p:grp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7BD3372C-B843-4794-BAE2-AA0209871FD7}"/>
              </a:ext>
            </a:extLst>
          </p:cNvPr>
          <p:cNvCxnSpPr>
            <a:cxnSpLocks/>
          </p:cNvCxnSpPr>
          <p:nvPr/>
        </p:nvCxnSpPr>
        <p:spPr>
          <a:xfrm flipH="1">
            <a:off x="1443598" y="2380681"/>
            <a:ext cx="1937657" cy="4212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図 14">
            <a:extLst>
              <a:ext uri="{FF2B5EF4-FFF2-40B4-BE49-F238E27FC236}">
                <a16:creationId xmlns:a16="http://schemas.microsoft.com/office/drawing/2014/main" id="{094BCA6F-8B06-42FF-907E-4E9495EF3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239" y="3038381"/>
            <a:ext cx="2840389" cy="212448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3261791-E2F9-4970-8488-66E0A68B8E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638" y="3038381"/>
            <a:ext cx="2840389" cy="2131458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B8251C2-B606-4E20-80B7-2ADA304137C8}"/>
              </a:ext>
            </a:extLst>
          </p:cNvPr>
          <p:cNvSpPr txBox="1"/>
          <p:nvPr/>
        </p:nvSpPr>
        <p:spPr>
          <a:xfrm>
            <a:off x="3434099" y="1953925"/>
            <a:ext cx="57627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をマウスで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かんかく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矢印: 右 65">
            <a:extLst>
              <a:ext uri="{FF2B5EF4-FFF2-40B4-BE49-F238E27FC236}">
                <a16:creationId xmlns:a16="http://schemas.microsoft.com/office/drawing/2014/main" id="{02A43D29-6E5B-4829-BCF3-AA76E17AD868}"/>
              </a:ext>
            </a:extLst>
          </p:cNvPr>
          <p:cNvSpPr/>
          <p:nvPr/>
        </p:nvSpPr>
        <p:spPr>
          <a:xfrm>
            <a:off x="5915795" y="372535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吹き出し: 角を丸めた四角形 66">
            <a:extLst>
              <a:ext uri="{FF2B5EF4-FFF2-40B4-BE49-F238E27FC236}">
                <a16:creationId xmlns:a16="http://schemas.microsoft.com/office/drawing/2014/main" id="{91518C00-6137-4056-8DBE-78B7970E947C}"/>
              </a:ext>
            </a:extLst>
          </p:cNvPr>
          <p:cNvSpPr/>
          <p:nvPr/>
        </p:nvSpPr>
        <p:spPr>
          <a:xfrm>
            <a:off x="3287347" y="5173360"/>
            <a:ext cx="4936115" cy="1684640"/>
          </a:xfrm>
          <a:prstGeom prst="wedgeRoundRectCallout">
            <a:avLst>
              <a:gd name="adj1" fmla="val 52773"/>
              <a:gd name="adj2" fmla="val -1758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18C779A2-F4CB-4140-8EDC-E3C62FAAE1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351685" y="5184889"/>
            <a:ext cx="732342" cy="124071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9C670DC4-D8AB-434C-AC61-6F8937AF72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1572" y="5285380"/>
            <a:ext cx="895350" cy="485775"/>
          </a:xfrm>
          <a:prstGeom prst="rect">
            <a:avLst/>
          </a:prstGeom>
        </p:spPr>
      </p:pic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664D6DC5-CB18-4A78-9080-0DE8A535A594}"/>
              </a:ext>
            </a:extLst>
          </p:cNvPr>
          <p:cNvSpPr/>
          <p:nvPr/>
        </p:nvSpPr>
        <p:spPr>
          <a:xfrm>
            <a:off x="1014047" y="1767282"/>
            <a:ext cx="718471" cy="42127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93BC7CD7-4ED1-4771-AA73-B04EA8414E5D}"/>
              </a:ext>
            </a:extLst>
          </p:cNvPr>
          <p:cNvSpPr/>
          <p:nvPr/>
        </p:nvSpPr>
        <p:spPr>
          <a:xfrm>
            <a:off x="3425646" y="5276502"/>
            <a:ext cx="451062" cy="4857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ADFCDB7A-ED2C-4873-BA3B-A2524B77F5F2}"/>
              </a:ext>
            </a:extLst>
          </p:cNvPr>
          <p:cNvCxnSpPr>
            <a:stCxn id="88" idx="1"/>
            <a:endCxn id="89" idx="1"/>
          </p:cNvCxnSpPr>
          <p:nvPr/>
        </p:nvCxnSpPr>
        <p:spPr>
          <a:xfrm rot="10800000" flipH="1" flipV="1">
            <a:off x="1014046" y="1977922"/>
            <a:ext cx="2411599" cy="3541468"/>
          </a:xfrm>
          <a:prstGeom prst="bentConnector3">
            <a:avLst>
              <a:gd name="adj1" fmla="val -28621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8111840-6C94-4421-A84F-A2AE7450CF25}"/>
              </a:ext>
            </a:extLst>
          </p:cNvPr>
          <p:cNvSpPr txBox="1"/>
          <p:nvPr/>
        </p:nvSpPr>
        <p:spPr>
          <a:xfrm>
            <a:off x="3517162" y="5642590"/>
            <a:ext cx="4706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と、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ステージがおおきくな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スプライトのいちをかえるときにべんりだね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693C9171-5E38-4FF8-9415-AF7CFE82E6AB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01767D03-38CD-43F6-B3EF-79BBE2C81E71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9B073749-D508-4CE0-B16D-29AAE2365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2222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3BDDCA6-14C1-E84A-BAB9-FF985D808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80" y="1749264"/>
            <a:ext cx="3276619" cy="490926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スプライトのプログラミング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46080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みぎやじるし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DAB47AE9-4472-4383-8888-815CC4D206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1949"/>
          <a:stretch/>
        </p:blipFill>
        <p:spPr>
          <a:xfrm>
            <a:off x="3772413" y="3722948"/>
            <a:ext cx="1505284" cy="1931450"/>
          </a:xfrm>
          <a:prstGeom prst="rect">
            <a:avLst/>
          </a:prstGeom>
        </p:spPr>
      </p:pic>
      <p:sp>
        <p:nvSpPr>
          <p:cNvPr id="62" name="矢印: 右 61">
            <a:extLst>
              <a:ext uri="{FF2B5EF4-FFF2-40B4-BE49-F238E27FC236}">
                <a16:creationId xmlns:a16="http://schemas.microsoft.com/office/drawing/2014/main" id="{A6CDE493-B23E-4D0C-8663-EFF98556749D}"/>
              </a:ext>
            </a:extLst>
          </p:cNvPr>
          <p:cNvSpPr/>
          <p:nvPr/>
        </p:nvSpPr>
        <p:spPr>
          <a:xfrm>
            <a:off x="5435390" y="427758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AC38C6C4-63BF-4C38-844F-C2E64DA74D43}"/>
              </a:ext>
            </a:extLst>
          </p:cNvPr>
          <p:cNvSpPr/>
          <p:nvPr/>
        </p:nvSpPr>
        <p:spPr>
          <a:xfrm>
            <a:off x="1741123" y="5598801"/>
            <a:ext cx="1624234" cy="4224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640A3B42-7458-4BC1-927E-78FF2126B3D2}"/>
              </a:ext>
            </a:extLst>
          </p:cNvPr>
          <p:cNvSpPr txBox="1"/>
          <p:nvPr/>
        </p:nvSpPr>
        <p:spPr>
          <a:xfrm>
            <a:off x="4071517" y="1587379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アロー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359D659-CD28-430C-A6F7-2E7028759C58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35E04E6-34D4-4C0D-9BFB-156AAEF3A7E7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CEBBD6F8-0E71-4535-BA96-0FDBC79ED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  <p:sp>
        <p:nvSpPr>
          <p:cNvPr id="24" name="四角形: 角を丸くする 62">
            <a:extLst>
              <a:ext uri="{FF2B5EF4-FFF2-40B4-BE49-F238E27FC236}">
                <a16:creationId xmlns:a16="http://schemas.microsoft.com/office/drawing/2014/main" id="{5099C97F-3625-CC42-87CA-74579A714ED4}"/>
              </a:ext>
            </a:extLst>
          </p:cNvPr>
          <p:cNvSpPr/>
          <p:nvPr/>
        </p:nvSpPr>
        <p:spPr>
          <a:xfrm>
            <a:off x="274626" y="2338012"/>
            <a:ext cx="1035190" cy="9118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四角形: 角を丸くする 62">
            <a:extLst>
              <a:ext uri="{FF2B5EF4-FFF2-40B4-BE49-F238E27FC236}">
                <a16:creationId xmlns:a16="http://schemas.microsoft.com/office/drawing/2014/main" id="{2E9FC270-DA00-A94A-AB17-551002694E96}"/>
              </a:ext>
            </a:extLst>
          </p:cNvPr>
          <p:cNvSpPr/>
          <p:nvPr/>
        </p:nvSpPr>
        <p:spPr>
          <a:xfrm>
            <a:off x="1347094" y="1810043"/>
            <a:ext cx="1035190" cy="4224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1AF7877-6960-804B-BE1E-2A9B23A25D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517" y="3484982"/>
            <a:ext cx="2768600" cy="21590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02F2244-EB4D-404F-8A8E-6BB098EA8B51}"/>
              </a:ext>
            </a:extLst>
          </p:cNvPr>
          <p:cNvGrpSpPr/>
          <p:nvPr/>
        </p:nvGrpSpPr>
        <p:grpSpPr>
          <a:xfrm>
            <a:off x="3629907" y="1489071"/>
            <a:ext cx="4820573" cy="2239074"/>
            <a:chOff x="3917939" y="1671715"/>
            <a:chExt cx="4820573" cy="2239074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611E4C1-BC65-400B-8616-181B21C3B3C1}"/>
                </a:ext>
              </a:extLst>
            </p:cNvPr>
            <p:cNvSpPr txBox="1"/>
            <p:nvPr/>
          </p:nvSpPr>
          <p:spPr>
            <a:xfrm>
              <a:off x="3917939" y="1671715"/>
              <a:ext cx="4820573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Arrow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１」の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スプライトをえらんで、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がひょうじされていたら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をおします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プログラムのがめんがうつります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628C721-B580-4C57-A0DA-8C0043F04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39977" y="2962102"/>
              <a:ext cx="1619476" cy="362001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8A6B1983-8082-2448-A4F6-84D0E93DE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39977" y="2374091"/>
              <a:ext cx="1619476" cy="362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0D8DA48-45FD-9A40-A796-D945BD4C6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148" y="2542003"/>
            <a:ext cx="6294331" cy="404717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スプライトのプログラミング</a:t>
            </a:r>
            <a:endParaRPr lang="ja-JP" altLang="en-US" dirty="0"/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1364656" y="2550871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2659897" y="1417080"/>
            <a:ext cx="59952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スプライトがおされた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１をおくる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D1BF25B-3936-4CB7-B9BB-C15C0EFB6C78}"/>
              </a:ext>
            </a:extLst>
          </p:cNvPr>
          <p:cNvCxnSpPr>
            <a:cxnSpLocks/>
          </p:cNvCxnSpPr>
          <p:nvPr/>
        </p:nvCxnSpPr>
        <p:spPr>
          <a:xfrm>
            <a:off x="4525055" y="2867168"/>
            <a:ext cx="1542113" cy="3026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374754D1-F64F-4BED-9D15-40F2D5658531}"/>
              </a:ext>
            </a:extLst>
          </p:cNvPr>
          <p:cNvCxnSpPr>
            <a:cxnSpLocks/>
          </p:cNvCxnSpPr>
          <p:nvPr/>
        </p:nvCxnSpPr>
        <p:spPr>
          <a:xfrm flipV="1">
            <a:off x="4806778" y="3818238"/>
            <a:ext cx="1383957" cy="13963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5ABAF17-1F79-499B-A641-2A1C0854E87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B0B2E6F7-4789-4B14-B285-3342572E776F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637875E-5D28-4D0F-9DE6-60DB9BFB7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ADA37D1-62F8-3945-8B21-7BEB0F8FC7A3}"/>
              </a:ext>
            </a:extLst>
          </p:cNvPr>
          <p:cNvGrpSpPr/>
          <p:nvPr/>
        </p:nvGrpSpPr>
        <p:grpSpPr>
          <a:xfrm>
            <a:off x="334090" y="2077682"/>
            <a:ext cx="1050311" cy="928641"/>
            <a:chOff x="334090" y="2077682"/>
            <a:chExt cx="1050311" cy="928641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1F297B73-E4A4-3741-9A3B-8195909EB27D}"/>
                </a:ext>
              </a:extLst>
            </p:cNvPr>
            <p:cNvGrpSpPr/>
            <p:nvPr/>
          </p:nvGrpSpPr>
          <p:grpSpPr>
            <a:xfrm>
              <a:off x="345988" y="2168376"/>
              <a:ext cx="1038413" cy="764989"/>
              <a:chOff x="2400196" y="1560514"/>
              <a:chExt cx="1038413" cy="764989"/>
            </a:xfrm>
          </p:grpSpPr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87E1C5C7-6CAE-4A49-87DE-FBE834EC0C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576440B3-12E8-8446-90A7-ECFDAEE80CA7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14" name="四角形: 角を丸くする 65">
              <a:extLst>
                <a:ext uri="{FF2B5EF4-FFF2-40B4-BE49-F238E27FC236}">
                  <a16:creationId xmlns:a16="http://schemas.microsoft.com/office/drawing/2014/main" id="{BB2E2384-106F-1C4F-BFC6-4D856285FC51}"/>
                </a:ext>
              </a:extLst>
            </p:cNvPr>
            <p:cNvSpPr/>
            <p:nvPr/>
          </p:nvSpPr>
          <p:spPr>
            <a:xfrm>
              <a:off x="334090" y="2077682"/>
              <a:ext cx="1030566" cy="92864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51125EDA-D1A7-B344-85AF-1719A4489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343" y="5092914"/>
            <a:ext cx="2603500" cy="11049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EDA00A6-9BC6-7043-AAF0-0D5DDBAB0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37" y="4450305"/>
            <a:ext cx="3950585" cy="240769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755605E-5499-1E4D-AC46-9555A37AA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856" y="1450672"/>
            <a:ext cx="3848100" cy="2286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スプライトのプログラミング</a:t>
            </a:r>
            <a:endParaRPr lang="ja-JP" altLang="en-US" dirty="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4B1B9EC-0F45-41CF-992C-EDD055DF7DAE}"/>
              </a:ext>
            </a:extLst>
          </p:cNvPr>
          <p:cNvGrpSpPr/>
          <p:nvPr/>
        </p:nvGrpSpPr>
        <p:grpSpPr>
          <a:xfrm>
            <a:off x="780737" y="2227041"/>
            <a:ext cx="2940199" cy="1014172"/>
            <a:chOff x="812032" y="2317349"/>
            <a:chExt cx="2940199" cy="1014172"/>
          </a:xfrm>
        </p:grpSpPr>
        <p:sp>
          <p:nvSpPr>
            <p:cNvPr id="39" name="楕円 38">
              <a:extLst>
                <a:ext uri="{FF2B5EF4-FFF2-40B4-BE49-F238E27FC236}">
                  <a16:creationId xmlns:a16="http://schemas.microsoft.com/office/drawing/2014/main" id="{5CAD32A7-7A19-4061-95B9-13E874E4276C}"/>
                </a:ext>
              </a:extLst>
            </p:cNvPr>
            <p:cNvSpPr/>
            <p:nvPr/>
          </p:nvSpPr>
          <p:spPr>
            <a:xfrm>
              <a:off x="2726384" y="2317349"/>
              <a:ext cx="332315" cy="39488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EE6E4702-0E90-49F6-98C8-0D11A7BA281F}"/>
                </a:ext>
              </a:extLst>
            </p:cNvPr>
            <p:cNvSpPr/>
            <p:nvPr/>
          </p:nvSpPr>
          <p:spPr>
            <a:xfrm>
              <a:off x="812032" y="2936637"/>
              <a:ext cx="2940199" cy="394884"/>
            </a:xfrm>
            <a:prstGeom prst="roundRect">
              <a:avLst>
                <a:gd name="adj" fmla="val 2239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C2918BA-9265-4F9A-BA85-C50DFA03E687}"/>
              </a:ext>
            </a:extLst>
          </p:cNvPr>
          <p:cNvGrpSpPr/>
          <p:nvPr/>
        </p:nvGrpSpPr>
        <p:grpSpPr>
          <a:xfrm>
            <a:off x="4356438" y="1677346"/>
            <a:ext cx="4275428" cy="1685077"/>
            <a:chOff x="4371422" y="1751046"/>
            <a:chExt cx="4275428" cy="1685077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BACBBC1-B6C1-4DAC-BDA5-768664227F9A}"/>
                </a:ext>
              </a:extLst>
            </p:cNvPr>
            <p:cNvSpPr txBox="1"/>
            <p:nvPr/>
          </p:nvSpPr>
          <p:spPr>
            <a:xfrm>
              <a:off x="4371422" y="1751046"/>
              <a:ext cx="4275428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しんちゃく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メッセージ」をえらびます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F8A653A-1ED8-46B6-B8D0-A61A784D1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18546" y="1941291"/>
              <a:ext cx="327481" cy="327481"/>
            </a:xfrm>
            <a:prstGeom prst="rect">
              <a:avLst/>
            </a:prstGeom>
          </p:spPr>
        </p:pic>
      </p:grp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CB3531FD-C1FE-4304-A874-5D08302FA713}"/>
              </a:ext>
            </a:extLst>
          </p:cNvPr>
          <p:cNvSpPr/>
          <p:nvPr/>
        </p:nvSpPr>
        <p:spPr>
          <a:xfrm>
            <a:off x="3027405" y="6405273"/>
            <a:ext cx="790834" cy="269876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58373CF-3541-4D7A-8F13-136B84FED679}"/>
              </a:ext>
            </a:extLst>
          </p:cNvPr>
          <p:cNvSpPr txBox="1"/>
          <p:nvPr/>
        </p:nvSpPr>
        <p:spPr>
          <a:xfrm>
            <a:off x="1185207" y="3894128"/>
            <a:ext cx="76754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しいメッセージの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を「みぎ」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にして、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62CCBF68-932D-4268-976F-271379168A69}"/>
              </a:ext>
            </a:extLst>
          </p:cNvPr>
          <p:cNvSpPr/>
          <p:nvPr/>
        </p:nvSpPr>
        <p:spPr>
          <a:xfrm>
            <a:off x="1162280" y="5423206"/>
            <a:ext cx="3194158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矢印: 右 70">
            <a:extLst>
              <a:ext uri="{FF2B5EF4-FFF2-40B4-BE49-F238E27FC236}">
                <a16:creationId xmlns:a16="http://schemas.microsoft.com/office/drawing/2014/main" id="{7FF9DBA6-ED1C-4537-8EA3-7404CEC62772}"/>
              </a:ext>
            </a:extLst>
          </p:cNvPr>
          <p:cNvSpPr/>
          <p:nvPr/>
        </p:nvSpPr>
        <p:spPr>
          <a:xfrm>
            <a:off x="4894037" y="523630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8862850E-396B-45B9-AB10-9802ADE6807B}"/>
              </a:ext>
            </a:extLst>
          </p:cNvPr>
          <p:cNvSpPr/>
          <p:nvPr/>
        </p:nvSpPr>
        <p:spPr>
          <a:xfrm>
            <a:off x="6052869" y="5673102"/>
            <a:ext cx="907224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A3EB007-302C-4C30-A1B1-F2A633226CD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BCDFC935-7196-4828-A3D8-B5AA2227676A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795FF77C-7394-4B85-8089-A3F376070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4C9E4697-D306-7D4A-9CF8-4F8D5305E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0638" y="4675433"/>
            <a:ext cx="327481" cy="327481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5972D58-803D-8743-90EE-82A3A3D13BBF}"/>
              </a:ext>
            </a:extLst>
          </p:cNvPr>
          <p:cNvSpPr txBox="1"/>
          <p:nvPr/>
        </p:nvSpPr>
        <p:spPr>
          <a:xfrm>
            <a:off x="5608119" y="4493521"/>
            <a:ext cx="78295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をクリックして「みぎ」をえらぶ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4754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39D7B767-8986-3E44-80C3-A72547C45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12" y="3544433"/>
            <a:ext cx="2641600" cy="1181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14124D9-2839-F447-B7E4-D8976666D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705" y="3569833"/>
            <a:ext cx="2641600" cy="11303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C1AAC26-13A0-F340-B960-829C7A1C85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884" y="3569833"/>
            <a:ext cx="2603500" cy="1130300"/>
          </a:xfrm>
          <a:prstGeom prst="rect">
            <a:avLst/>
          </a:prstGeom>
        </p:spPr>
      </p:pic>
      <p:sp>
        <p:nvSpPr>
          <p:cNvPr id="60" name="吹き出し: 角を丸めた四角形 59">
            <a:extLst>
              <a:ext uri="{FF2B5EF4-FFF2-40B4-BE49-F238E27FC236}">
                <a16:creationId xmlns:a16="http://schemas.microsoft.com/office/drawing/2014/main" id="{17CA049E-6193-49E3-B888-64676B6E4E0C}"/>
              </a:ext>
            </a:extLst>
          </p:cNvPr>
          <p:cNvSpPr/>
          <p:nvPr/>
        </p:nvSpPr>
        <p:spPr>
          <a:xfrm>
            <a:off x="2886144" y="4789169"/>
            <a:ext cx="5021921" cy="1677043"/>
          </a:xfrm>
          <a:prstGeom prst="wedgeRoundRectCallout">
            <a:avLst>
              <a:gd name="adj1" fmla="val -59324"/>
              <a:gd name="adj2" fmla="val -1335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スプライトのプログラミング</a:t>
            </a:r>
            <a:endParaRPr lang="ja-JP" altLang="en-US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4EA6B72-610B-4656-8040-24C104DB4391}"/>
              </a:ext>
            </a:extLst>
          </p:cNvPr>
          <p:cNvSpPr txBox="1"/>
          <p:nvPr/>
        </p:nvSpPr>
        <p:spPr>
          <a:xfrm>
            <a:off x="612019" y="1094634"/>
            <a:ext cx="66943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おなじように、ほか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のやじるしの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0B823C49-E928-48E5-9829-A01F2E5175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915" b="52102"/>
          <a:stretch/>
        </p:blipFill>
        <p:spPr>
          <a:xfrm>
            <a:off x="1303894" y="1892844"/>
            <a:ext cx="983704" cy="964802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B04C8BA-C5A9-41A9-9AEF-E09D769759D1}"/>
              </a:ext>
            </a:extLst>
          </p:cNvPr>
          <p:cNvSpPr txBox="1"/>
          <p:nvPr/>
        </p:nvSpPr>
        <p:spPr>
          <a:xfrm>
            <a:off x="984054" y="2940030"/>
            <a:ext cx="19020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ひだりやじるし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3006A65E-D181-4A95-BABF-64123FB5C4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720" t="50199" r="1720" b="27818"/>
          <a:stretch/>
        </p:blipFill>
        <p:spPr>
          <a:xfrm>
            <a:off x="4080148" y="1869398"/>
            <a:ext cx="983704" cy="964802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DCAB23B-9545-4199-9D38-902DD2ED63A9}"/>
              </a:ext>
            </a:extLst>
          </p:cNvPr>
          <p:cNvSpPr txBox="1"/>
          <p:nvPr/>
        </p:nvSpPr>
        <p:spPr>
          <a:xfrm>
            <a:off x="3814525" y="2940030"/>
            <a:ext cx="17643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うえやじるし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2E3F766D-5871-4D18-9AED-8F1AF0F54B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3218" t="76211" r="3218" b="1806"/>
          <a:stretch/>
        </p:blipFill>
        <p:spPr>
          <a:xfrm>
            <a:off x="6750286" y="1854487"/>
            <a:ext cx="983704" cy="964802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95E5D64-09C5-44C0-A684-44D4CC6E9B4F}"/>
              </a:ext>
            </a:extLst>
          </p:cNvPr>
          <p:cNvSpPr txBox="1"/>
          <p:nvPr/>
        </p:nvSpPr>
        <p:spPr>
          <a:xfrm>
            <a:off x="6563464" y="2940030"/>
            <a:ext cx="16882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したやじるし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58373CF-3541-4D7A-8F13-136B84FED679}"/>
              </a:ext>
            </a:extLst>
          </p:cNvPr>
          <p:cNvSpPr txBox="1"/>
          <p:nvPr/>
        </p:nvSpPr>
        <p:spPr>
          <a:xfrm>
            <a:off x="2886143" y="4894471"/>
            <a:ext cx="500666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うえやじるしの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にすすむように、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したやじるしの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はうしろにすすむように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1" name="図 60">
            <a:extLst>
              <a:ext uri="{FF2B5EF4-FFF2-40B4-BE49-F238E27FC236}">
                <a16:creationId xmlns:a16="http://schemas.microsoft.com/office/drawing/2014/main" id="{5B7EF98C-6B44-45CB-809F-4558C566E2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1187" y="4726404"/>
            <a:ext cx="1182210" cy="2002870"/>
          </a:xfrm>
          <a:prstGeom prst="rect">
            <a:avLst/>
          </a:prstGeom>
        </p:spPr>
      </p:pic>
      <p:sp>
        <p:nvSpPr>
          <p:cNvPr id="80" name="四角形: 角を丸くする 79">
            <a:extLst>
              <a:ext uri="{FF2B5EF4-FFF2-40B4-BE49-F238E27FC236}">
                <a16:creationId xmlns:a16="http://schemas.microsoft.com/office/drawing/2014/main" id="{1FBA2FDC-8077-4776-BB72-15C93E23C3F4}"/>
              </a:ext>
            </a:extLst>
          </p:cNvPr>
          <p:cNvSpPr/>
          <p:nvPr/>
        </p:nvSpPr>
        <p:spPr>
          <a:xfrm>
            <a:off x="1293503" y="4195116"/>
            <a:ext cx="769600" cy="320995"/>
          </a:xfrm>
          <a:prstGeom prst="roundRect">
            <a:avLst>
              <a:gd name="adj" fmla="val 3601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91525B33-B3CA-4729-89CE-88D4A1C96DF5}"/>
              </a:ext>
            </a:extLst>
          </p:cNvPr>
          <p:cNvSpPr/>
          <p:nvPr/>
        </p:nvSpPr>
        <p:spPr>
          <a:xfrm>
            <a:off x="4013715" y="4151865"/>
            <a:ext cx="669496" cy="407498"/>
          </a:xfrm>
          <a:prstGeom prst="roundRect">
            <a:avLst>
              <a:gd name="adj" fmla="val 3601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EDE610DC-BE6B-4C26-B661-9666BD07E390}"/>
              </a:ext>
            </a:extLst>
          </p:cNvPr>
          <p:cNvSpPr/>
          <p:nvPr/>
        </p:nvSpPr>
        <p:spPr>
          <a:xfrm>
            <a:off x="6737882" y="4119606"/>
            <a:ext cx="791630" cy="444316"/>
          </a:xfrm>
          <a:prstGeom prst="roundRect">
            <a:avLst>
              <a:gd name="adj" fmla="val 3601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2C9CEF66-F02D-44CC-BB46-D241D69B42E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7240C10A-DFAF-4B3D-9F2B-C95C44BD1475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5B31025C-E4A7-4C6E-8DDC-5BBC1385D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2017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4E31BE14-7B1D-F141-BF2A-E1292FEA2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824" y="2476557"/>
            <a:ext cx="2828830" cy="439478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4940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9400" y="2962373"/>
            <a:ext cx="1010806" cy="91720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をえらぼう！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5073103" y="1815280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690492" y="31692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949652C3-DAF5-3E4C-9AF9-D85A1BF2C19E}"/>
              </a:ext>
            </a:extLst>
          </p:cNvPr>
          <p:cNvGrpSpPr/>
          <p:nvPr/>
        </p:nvGrpSpPr>
        <p:grpSpPr>
          <a:xfrm>
            <a:off x="5038332" y="4173818"/>
            <a:ext cx="3915121" cy="1569660"/>
            <a:chOff x="5344289" y="4673458"/>
            <a:chExt cx="3915121" cy="1569660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314834B-F627-9043-AC60-A063C70B75D6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えらんだじょうたい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0158276-41EC-A34F-B0C8-665C60EA5019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711A59C-BD5E-5546-B0E9-E15D326A3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41" y="2212153"/>
            <a:ext cx="3275241" cy="2783396"/>
          </a:xfrm>
          <a:prstGeom prst="rect">
            <a:avLst/>
          </a:prstGeom>
        </p:spPr>
      </p:pic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B396842-4899-4C66-9D72-0346C3AC0421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444A4D0E-C291-4BA4-911B-0833CB96DF0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1CD8B894-3BB6-4FC1-8710-C66A3A158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2076918" y="1730489"/>
            <a:ext cx="57303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887590" y="1225504"/>
            <a:ext cx="757261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「まえ」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404273" y="2682024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0B31D61-6F4B-4BFC-A7DA-CD37E6161C56}"/>
              </a:ext>
            </a:extLst>
          </p:cNvPr>
          <p:cNvGrpSpPr/>
          <p:nvPr/>
        </p:nvGrpSpPr>
        <p:grpSpPr>
          <a:xfrm>
            <a:off x="4569800" y="2249433"/>
            <a:ext cx="4275428" cy="1131079"/>
            <a:chOff x="4962759" y="3429000"/>
            <a:chExt cx="4275428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4003B6-1E1E-4290-93FF-0617A887C53C}"/>
                </a:ext>
              </a:extLst>
            </p:cNvPr>
            <p:cNvSpPr txBox="1"/>
            <p:nvPr/>
          </p:nvSpPr>
          <p:spPr>
            <a:xfrm>
              <a:off x="4962759" y="3429000"/>
              <a:ext cx="427542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、「まえ」を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EAB7088-C5E2-4E3C-A2BF-6A774C58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66855" y="3613311"/>
              <a:ext cx="327481" cy="327481"/>
            </a:xfrm>
            <a:prstGeom prst="rect">
              <a:avLst/>
            </a:prstGeom>
          </p:spPr>
        </p:pic>
      </p:grpSp>
      <p:sp>
        <p:nvSpPr>
          <p:cNvPr id="80" name="楕円 79">
            <a:extLst>
              <a:ext uri="{FF2B5EF4-FFF2-40B4-BE49-F238E27FC236}">
                <a16:creationId xmlns:a16="http://schemas.microsoft.com/office/drawing/2014/main" id="{FA3CE13E-97BA-4052-B8CE-80DFCF2B6246}"/>
              </a:ext>
            </a:extLst>
          </p:cNvPr>
          <p:cNvSpPr/>
          <p:nvPr/>
        </p:nvSpPr>
        <p:spPr>
          <a:xfrm>
            <a:off x="2796633" y="2545853"/>
            <a:ext cx="271849" cy="3791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8B05994F-2D21-48AE-AD95-F66F04A17C67}"/>
              </a:ext>
            </a:extLst>
          </p:cNvPr>
          <p:cNvSpPr/>
          <p:nvPr/>
        </p:nvSpPr>
        <p:spPr>
          <a:xfrm>
            <a:off x="1289789" y="3986410"/>
            <a:ext cx="2834368" cy="311481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228D2F5-8D3F-40A4-8906-522B18028B7B}"/>
              </a:ext>
            </a:extLst>
          </p:cNvPr>
          <p:cNvGrpSpPr/>
          <p:nvPr/>
        </p:nvGrpSpPr>
        <p:grpSpPr>
          <a:xfrm>
            <a:off x="4370273" y="3315628"/>
            <a:ext cx="4533990" cy="1786821"/>
            <a:chOff x="4572000" y="4158108"/>
            <a:chExt cx="4533990" cy="1786821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4572000" y="4158108"/>
              <a:ext cx="3225779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4701060" y="4170173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スプライトでせっていした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メッセージがえらべるよ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9498BEB3-03F0-47A2-B2DD-F3B43E04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43895" y="4252364"/>
              <a:ext cx="1062095" cy="1692565"/>
            </a:xfrm>
            <a:prstGeom prst="rect">
              <a:avLst/>
            </a:prstGeom>
          </p:spPr>
        </p:pic>
      </p:grp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2AEBDB22-E8BA-4165-A828-19EBE595A78D}"/>
              </a:ext>
            </a:extLst>
          </p:cNvPr>
          <p:cNvCxnSpPr>
            <a:cxnSpLocks/>
          </p:cNvCxnSpPr>
          <p:nvPr/>
        </p:nvCxnSpPr>
        <p:spPr>
          <a:xfrm>
            <a:off x="1404273" y="6054869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DF453E1-DD40-4C7B-9AF2-96D07A5AF299}"/>
              </a:ext>
            </a:extLst>
          </p:cNvPr>
          <p:cNvSpPr txBox="1"/>
          <p:nvPr/>
        </p:nvSpPr>
        <p:spPr>
          <a:xfrm>
            <a:off x="589450" y="4866382"/>
            <a:ext cx="79201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「うごき」から「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はやさ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まっすぐぜんしんする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タイトル 4">
            <a:extLst>
              <a:ext uri="{FF2B5EF4-FFF2-40B4-BE49-F238E27FC236}">
                <a16:creationId xmlns:a16="http://schemas.microsoft.com/office/drawing/2014/main" id="{17643E03-37A3-464E-B1CA-A0879375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6BDF6B3-1283-E644-8F51-FCBF51D985C5}"/>
              </a:ext>
            </a:extLst>
          </p:cNvPr>
          <p:cNvSpPr txBox="1"/>
          <p:nvPr/>
        </p:nvSpPr>
        <p:spPr>
          <a:xfrm>
            <a:off x="3665341" y="313025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C80C71F-EB7F-274E-952D-50C22D5C1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5046" y="5527819"/>
            <a:ext cx="4457700" cy="1054100"/>
          </a:xfrm>
          <a:prstGeom prst="rect">
            <a:avLst/>
          </a:prstGeom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A1CD3156-01A2-9F41-8269-7A90D595197D}"/>
              </a:ext>
            </a:extLst>
          </p:cNvPr>
          <p:cNvGrpSpPr/>
          <p:nvPr/>
        </p:nvGrpSpPr>
        <p:grpSpPr>
          <a:xfrm>
            <a:off x="334090" y="2077682"/>
            <a:ext cx="1050311" cy="928641"/>
            <a:chOff x="334090" y="2077682"/>
            <a:chExt cx="1050311" cy="928641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252BF627-C1AC-CB42-8892-015476055F5B}"/>
                </a:ext>
              </a:extLst>
            </p:cNvPr>
            <p:cNvGrpSpPr/>
            <p:nvPr/>
          </p:nvGrpSpPr>
          <p:grpSpPr>
            <a:xfrm>
              <a:off x="345988" y="2168376"/>
              <a:ext cx="1038413" cy="764989"/>
              <a:chOff x="2400196" y="1560514"/>
              <a:chExt cx="1038413" cy="764989"/>
            </a:xfrm>
          </p:grpSpPr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01BBCEBF-475E-6143-BF8E-233EB435E0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4C21C21A-C1E4-2542-B84F-31DFF184FE59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32" name="四角形: 角を丸くする 65">
              <a:extLst>
                <a:ext uri="{FF2B5EF4-FFF2-40B4-BE49-F238E27FC236}">
                  <a16:creationId xmlns:a16="http://schemas.microsoft.com/office/drawing/2014/main" id="{121CDAA2-AB14-1C4D-AB86-474157EFBEA2}"/>
                </a:ext>
              </a:extLst>
            </p:cNvPr>
            <p:cNvSpPr/>
            <p:nvPr/>
          </p:nvSpPr>
          <p:spPr>
            <a:xfrm>
              <a:off x="334090" y="2077682"/>
              <a:ext cx="1030566" cy="92864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757BF5D-2C3D-5E40-B9AA-AEB87FE714F5}"/>
              </a:ext>
            </a:extLst>
          </p:cNvPr>
          <p:cNvGrpSpPr/>
          <p:nvPr/>
        </p:nvGrpSpPr>
        <p:grpSpPr>
          <a:xfrm>
            <a:off x="278146" y="5604469"/>
            <a:ext cx="1030566" cy="928641"/>
            <a:chOff x="278146" y="5604469"/>
            <a:chExt cx="1030566" cy="928641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72770BDA-F035-A844-86BD-34545F6091AF}"/>
                </a:ext>
              </a:extLst>
            </p:cNvPr>
            <p:cNvGrpSpPr/>
            <p:nvPr/>
          </p:nvGrpSpPr>
          <p:grpSpPr>
            <a:xfrm>
              <a:off x="392206" y="5721124"/>
              <a:ext cx="836555" cy="730923"/>
              <a:chOff x="3652580" y="653931"/>
              <a:chExt cx="836555" cy="730923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F6025E48-0E6B-804E-88A3-9A91EF9C30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78D87B34-FE06-1644-8AF3-2BBCB2D61B77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41" name="四角形: 角を丸くする 65">
              <a:extLst>
                <a:ext uri="{FF2B5EF4-FFF2-40B4-BE49-F238E27FC236}">
                  <a16:creationId xmlns:a16="http://schemas.microsoft.com/office/drawing/2014/main" id="{8B3157AD-2910-874D-9C36-7DF724343A92}"/>
                </a:ext>
              </a:extLst>
            </p:cNvPr>
            <p:cNvSpPr/>
            <p:nvPr/>
          </p:nvSpPr>
          <p:spPr>
            <a:xfrm>
              <a:off x="278146" y="5604469"/>
              <a:ext cx="1030566" cy="92864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531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B396842-4899-4C66-9D72-0346C3AC0421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444A4D0E-C291-4BA4-911B-0833CB96DF0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1CD8B894-3BB6-4FC1-8710-C66A3A158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3491AB7-B0DF-4106-AB0B-2EAC5548DE80}"/>
              </a:ext>
            </a:extLst>
          </p:cNvPr>
          <p:cNvSpPr txBox="1"/>
          <p:nvPr/>
        </p:nvSpPr>
        <p:spPr>
          <a:xfrm>
            <a:off x="614854" y="1094634"/>
            <a:ext cx="756153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ほかのメッセージを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プログラミングもしてみよう！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F87705E-42FB-4B16-AE98-706919C47755}"/>
              </a:ext>
            </a:extLst>
          </p:cNvPr>
          <p:cNvSpPr txBox="1"/>
          <p:nvPr/>
        </p:nvSpPr>
        <p:spPr>
          <a:xfrm>
            <a:off x="687854" y="2078789"/>
            <a:ext cx="326913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」：うしろにすすむ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C610464-8F25-4101-89BD-443F2D29D73A}"/>
              </a:ext>
            </a:extLst>
          </p:cNvPr>
          <p:cNvSpPr txBox="1"/>
          <p:nvPr/>
        </p:nvSpPr>
        <p:spPr>
          <a:xfrm>
            <a:off x="643551" y="3671147"/>
            <a:ext cx="335774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どうせつする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EAAAA24-EAF1-49EC-9061-F211D9B7541E}"/>
              </a:ext>
            </a:extLst>
          </p:cNvPr>
          <p:cNvSpPr txBox="1"/>
          <p:nvPr/>
        </p:nvSpPr>
        <p:spPr>
          <a:xfrm>
            <a:off x="643551" y="5208465"/>
            <a:ext cx="335774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どさせつする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タイトル 4">
            <a:extLst>
              <a:ext uri="{FF2B5EF4-FFF2-40B4-BE49-F238E27FC236}">
                <a16:creationId xmlns:a16="http://schemas.microsoft.com/office/drawing/2014/main" id="{2B267C03-570F-3444-94D2-65EE5727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F53BE48-D184-F24F-8EA3-CC493929862C}"/>
              </a:ext>
            </a:extLst>
          </p:cNvPr>
          <p:cNvSpPr txBox="1"/>
          <p:nvPr/>
        </p:nvSpPr>
        <p:spPr>
          <a:xfrm>
            <a:off x="3690492" y="31692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81BC4C6-3A30-5F4A-9D14-A7DB5A95E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528" y="3429000"/>
            <a:ext cx="3035300" cy="11303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F520DA2-D826-FC49-9F42-8BC54AB19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528" y="4965539"/>
            <a:ext cx="3111500" cy="1130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FF3AE900-4904-2440-BBAF-307D70630B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482" y="1844411"/>
            <a:ext cx="39751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81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B2E119DA-89C0-4243-8836-E7E8D178C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596" y="2779585"/>
            <a:ext cx="5676900" cy="3390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/>
              <a:t>をうごかそう！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241954" y="2849530"/>
            <a:ext cx="1034382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241954" y="5005244"/>
            <a:ext cx="2578977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0537E38-5EFE-4E73-8C33-BEC0FE1FD5B6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C630783-A20A-2843-B257-8057DCE1D9B7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751498-9571-F64A-9295-8EEF8E9A0319}"/>
              </a:ext>
            </a:extLst>
          </p:cNvPr>
          <p:cNvSpPr txBox="1"/>
          <p:nvPr/>
        </p:nvSpPr>
        <p:spPr>
          <a:xfrm>
            <a:off x="944418" y="1910709"/>
            <a:ext cx="80997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A6B4757-5F41-0745-811A-FE43B4954A93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/>
              <a:t>をうごかそう！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37975" y="4781073"/>
              <a:ext cx="2628174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０５パソコンからそうさ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3" y="4695556"/>
              <a:ext cx="2731779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29726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０５パソコンから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保存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E5E6025-B444-4AE6-B2E1-DFE17A71238F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9E2AB8E-0647-7A46-8044-E384AC4E71E3}"/>
              </a:ext>
            </a:extLst>
          </p:cNvPr>
          <p:cNvSpPr txBox="1"/>
          <p:nvPr/>
        </p:nvSpPr>
        <p:spPr>
          <a:xfrm>
            <a:off x="1447420" y="1895265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/>
              <a:t>をうごかそう！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286E03C-26D1-469E-9B69-DC8C411E498B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A76CFDD-9696-8D40-AFF1-C439FA3439CD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785E51C-C2A6-4D4F-8039-3650A642E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55" y="1495107"/>
            <a:ext cx="3433727" cy="5286288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AC80FA7-84A1-42AD-A2CC-BE101A712552}"/>
              </a:ext>
            </a:extLst>
          </p:cNvPr>
          <p:cNvSpPr txBox="1"/>
          <p:nvPr/>
        </p:nvSpPr>
        <p:spPr>
          <a:xfrm>
            <a:off x="661957" y="889059"/>
            <a:ext cx="68930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2266922" y="608904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69A05F0-51DC-4534-8302-56E3BCD70F0E}"/>
              </a:ext>
            </a:extLst>
          </p:cNvPr>
          <p:cNvSpPr/>
          <p:nvPr/>
        </p:nvSpPr>
        <p:spPr>
          <a:xfrm>
            <a:off x="2993068" y="5556129"/>
            <a:ext cx="928960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1401361-310C-4F05-ACF4-2B059B73753C}"/>
              </a:ext>
            </a:extLst>
          </p:cNvPr>
          <p:cNvSpPr txBox="1"/>
          <p:nvPr/>
        </p:nvSpPr>
        <p:spPr>
          <a:xfrm>
            <a:off x="5009329" y="2297436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スプライトをうごかすために、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アップロードモードをオフにします。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4DE5445-5101-405A-B910-7B34F377BAEF}"/>
              </a:ext>
            </a:extLst>
          </p:cNvPr>
          <p:cNvCxnSpPr>
            <a:cxnSpLocks/>
          </p:cNvCxnSpPr>
          <p:nvPr/>
        </p:nvCxnSpPr>
        <p:spPr>
          <a:xfrm flipH="1">
            <a:off x="3973425" y="2985820"/>
            <a:ext cx="917383" cy="24933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タイトル 4">
            <a:extLst>
              <a:ext uri="{FF2B5EF4-FFF2-40B4-BE49-F238E27FC236}">
                <a16:creationId xmlns:a16="http://schemas.microsoft.com/office/drawing/2014/main" id="{9F1E068D-9357-43A4-AB51-16F918FB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/>
              <a:t>をうごかそう！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EA3D919-359B-4C4A-AD94-086BE8D0D090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0A6E961-3DDE-4D1E-997F-78EA358BAC28}"/>
              </a:ext>
            </a:extLst>
          </p:cNvPr>
          <p:cNvGrpSpPr/>
          <p:nvPr/>
        </p:nvGrpSpPr>
        <p:grpSpPr>
          <a:xfrm>
            <a:off x="4572000" y="4254430"/>
            <a:ext cx="4533990" cy="1714511"/>
            <a:chOff x="4572000" y="4230418"/>
            <a:chExt cx="4533990" cy="1714511"/>
          </a:xfrm>
        </p:grpSpPr>
        <p:sp>
          <p:nvSpPr>
            <p:cNvPr id="12" name="吹き出し: 角を丸めた四角形 11">
              <a:extLst>
                <a:ext uri="{FF2B5EF4-FFF2-40B4-BE49-F238E27FC236}">
                  <a16:creationId xmlns:a16="http://schemas.microsoft.com/office/drawing/2014/main" id="{F9798B79-80AE-4D1B-AE8B-35830F985C2C}"/>
                </a:ext>
              </a:extLst>
            </p:cNvPr>
            <p:cNvSpPr/>
            <p:nvPr/>
          </p:nvSpPr>
          <p:spPr>
            <a:xfrm>
              <a:off x="4572000" y="4230418"/>
              <a:ext cx="3471895" cy="1692565"/>
            </a:xfrm>
            <a:prstGeom prst="wedgeRoundRectCallout">
              <a:avLst>
                <a:gd name="adj1" fmla="val 54886"/>
                <a:gd name="adj2" fmla="val -1995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4E0D8A3-ABE3-4CC9-840C-45B9BB741999}"/>
                </a:ext>
              </a:extLst>
            </p:cNvPr>
            <p:cNvSpPr txBox="1"/>
            <p:nvPr/>
          </p:nvSpPr>
          <p:spPr>
            <a:xfrm>
              <a:off x="4618946" y="4230418"/>
              <a:ext cx="369147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スプライトからうごかすために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コーディとパソコンはつないだまま</a:t>
              </a:r>
              <a:endParaRPr kumimoji="1" lang="en-US" altLang="ja-JP" sz="1600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じっこうするよ！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F9D043E6-5A54-40C4-A3D0-9242229CB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3895" y="4252364"/>
              <a:ext cx="1062095" cy="1692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8863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2967C43D-A499-B146-9A12-19F357C29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/>
              <a:t>をうごかそう！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64752" y="4279332"/>
            <a:ext cx="2476870" cy="35040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202A79F-E6C3-4589-98DE-7125AF2AA1E2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FDEC332-50C8-7D4C-886F-0A7ABAEF3742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/>
              <a:t>をうごかそう！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83015C3-A4E3-4ED9-9631-9CDE022B99DE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0AEB4B-7DDD-4917-9D13-6D70BA3E96CC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813383" cy="1131079"/>
            <a:chOff x="2042510" y="2334088"/>
            <a:chExt cx="6329133" cy="113107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BA9E39D-5A5E-CE4C-AF0A-D6A5349506A6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11" name="テキスト プレースホルダー 24">
            <a:extLst>
              <a:ext uri="{FF2B5EF4-FFF2-40B4-BE49-F238E27FC236}">
                <a16:creationId xmlns:a16="http://schemas.microsoft.com/office/drawing/2014/main" id="{8A86AA3C-8843-8140-BE5B-317492619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ちょっとむずかしいよ！よくかんさつしよう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pic>
        <p:nvPicPr>
          <p:cNvPr id="2" name="05_02">
            <a:hlinkClick r:id="" action="ppaction://media"/>
            <a:extLst>
              <a:ext uri="{FF2B5EF4-FFF2-40B4-BE49-F238E27FC236}">
                <a16:creationId xmlns:a16="http://schemas.microsoft.com/office/drawing/2014/main" id="{E21F0D9B-E5A5-469E-8523-FF32EA99EB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266" y="1858753"/>
            <a:ext cx="9037468" cy="407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D6E2ACC-B7F4-F748-B270-337F55996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213" y="4512580"/>
            <a:ext cx="4548862" cy="179066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33AF884-5785-4F00-894B-D1E355322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40021" y="1810912"/>
            <a:ext cx="657925" cy="556622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79253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スプライトをクリックすると、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ひょうじょう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わる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1587112" y="1776631"/>
            <a:ext cx="69568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うえやじるし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：えがおになったあと、</a:t>
            </a: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びょうまえにすすむ</a:t>
            </a:r>
            <a:endParaRPr lang="ja-JP" altLang="en-US" b="1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B100E42E-5110-416F-A45B-3BBF28C06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V="1">
            <a:off x="746774" y="4331874"/>
            <a:ext cx="657925" cy="556622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E493304-F080-42FD-9D25-A8AB43826C48}"/>
              </a:ext>
            </a:extLst>
          </p:cNvPr>
          <p:cNvSpPr txBox="1"/>
          <p:nvPr/>
        </p:nvSpPr>
        <p:spPr>
          <a:xfrm>
            <a:off x="1587112" y="3995308"/>
            <a:ext cx="65167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したやじるし：ウィンクしたあと、</a:t>
            </a:r>
            <a:r>
              <a:rPr lang="en-US" altLang="ja-JP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びょううしろにすすむ</a:t>
            </a:r>
            <a:endParaRPr lang="ja-JP" altLang="en-US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1318AE5-A546-4FB1-9EAB-92B27E6185E4}"/>
              </a:ext>
            </a:extLst>
          </p:cNvPr>
          <p:cNvGrpSpPr/>
          <p:nvPr/>
        </p:nvGrpSpPr>
        <p:grpSpPr>
          <a:xfrm>
            <a:off x="2241369" y="4556713"/>
            <a:ext cx="4391365" cy="1943060"/>
            <a:chOff x="5900410" y="306560"/>
            <a:chExt cx="4391365" cy="1943060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5900410" y="306560"/>
              <a:ext cx="4391365" cy="19430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1EC890-8E61-4B55-AC75-6D5C3C42AFAD}"/>
                </a:ext>
              </a:extLst>
            </p:cNvPr>
            <p:cNvSpPr txBox="1"/>
            <p:nvPr/>
          </p:nvSpPr>
          <p:spPr>
            <a:xfrm>
              <a:off x="6085773" y="350615"/>
              <a:ext cx="3970257" cy="14388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ひょうじょうをかえる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めいれいはどこにいれたら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いい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73255" y="1227065"/>
              <a:ext cx="1342120" cy="1018718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60BA27B-85C1-1545-9293-F9D8EF1778E9}"/>
              </a:ext>
            </a:extLst>
          </p:cNvPr>
          <p:cNvSpPr txBox="1"/>
          <p:nvPr/>
        </p:nvSpPr>
        <p:spPr>
          <a:xfrm>
            <a:off x="5065525" y="1061407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0FA0C46-E91A-9F40-8F8F-2A10944137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8294" y="2462863"/>
            <a:ext cx="4584700" cy="1536700"/>
          </a:xfrm>
          <a:prstGeom prst="rect">
            <a:avLst/>
          </a:prstGeom>
        </p:spPr>
      </p:pic>
      <p:sp>
        <p:nvSpPr>
          <p:cNvPr id="15" name="吹き出し: 角を丸めた四角形 66">
            <a:extLst>
              <a:ext uri="{FF2B5EF4-FFF2-40B4-BE49-F238E27FC236}">
                <a16:creationId xmlns:a16="http://schemas.microsoft.com/office/drawing/2014/main" id="{C9C93DD0-6277-E247-8639-DC862FBF70D9}"/>
              </a:ext>
            </a:extLst>
          </p:cNvPr>
          <p:cNvSpPr/>
          <p:nvPr/>
        </p:nvSpPr>
        <p:spPr>
          <a:xfrm>
            <a:off x="6174350" y="4584229"/>
            <a:ext cx="2597850" cy="947722"/>
          </a:xfrm>
          <a:prstGeom prst="wedgeRoundRectCallout">
            <a:avLst>
              <a:gd name="adj1" fmla="val 28991"/>
              <a:gd name="adj2" fmla="val 5934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BD645D7-2C1D-F54D-8A67-71673FFAC7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268225" y="5062528"/>
            <a:ext cx="732342" cy="1240715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9F3844F-93DD-6B4E-8AD5-FC66C2F3CA09}"/>
              </a:ext>
            </a:extLst>
          </p:cNvPr>
          <p:cNvSpPr txBox="1"/>
          <p:nvPr/>
        </p:nvSpPr>
        <p:spPr>
          <a:xfrm>
            <a:off x="6190789" y="4461555"/>
            <a:ext cx="4706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うしろへすすむことを</a:t>
            </a:r>
            <a:b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「こうたい」というよ。</a:t>
            </a:r>
            <a:endParaRPr kumimoji="1"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141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E705729-9E6A-AF48-B6C8-89311FBED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201" y="1901408"/>
            <a:ext cx="3734364" cy="203694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96F6EE4-09CB-1541-B033-3D9B79785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92" y="2092569"/>
            <a:ext cx="3764037" cy="250935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33AF884-5785-4F00-894B-D1E355322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021" y="1233863"/>
            <a:ext cx="657925" cy="556622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1449407" y="766937"/>
            <a:ext cx="74541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みぎやじるし：まわりをかくにんした</a:t>
            </a: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b="1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みぎまわりで</a:t>
            </a: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かいてんさせよう</a:t>
            </a:r>
            <a:endParaRPr lang="ja-JP" altLang="en-US" b="1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494F493-6FD7-4DBD-ACEC-9A1B15AA98A3}"/>
              </a:ext>
            </a:extLst>
          </p:cNvPr>
          <p:cNvGrpSpPr/>
          <p:nvPr/>
        </p:nvGrpSpPr>
        <p:grpSpPr>
          <a:xfrm>
            <a:off x="2577027" y="4089340"/>
            <a:ext cx="5168330" cy="2191075"/>
            <a:chOff x="2559279" y="4737797"/>
            <a:chExt cx="5168330" cy="2191075"/>
          </a:xfrm>
        </p:grpSpPr>
        <p:sp>
          <p:nvSpPr>
            <p:cNvPr id="51" name="吹き出し: 角を丸めた四角形 50">
              <a:extLst>
                <a:ext uri="{FF2B5EF4-FFF2-40B4-BE49-F238E27FC236}">
                  <a16:creationId xmlns:a16="http://schemas.microsoft.com/office/drawing/2014/main" id="{E9A332BD-2137-477C-A897-42DA5A6133A1}"/>
                </a:ext>
              </a:extLst>
            </p:cNvPr>
            <p:cNvSpPr/>
            <p:nvPr/>
          </p:nvSpPr>
          <p:spPr>
            <a:xfrm>
              <a:off x="2559279" y="5498785"/>
              <a:ext cx="3337212" cy="1089743"/>
            </a:xfrm>
            <a:prstGeom prst="wedgeRoundRectCallout">
              <a:avLst>
                <a:gd name="adj1" fmla="val 59725"/>
                <a:gd name="adj2" fmla="val -3549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82622B-3CDE-4D62-8AC2-F7EF499403C3}"/>
                </a:ext>
              </a:extLst>
            </p:cNvPr>
            <p:cNvSpPr txBox="1"/>
            <p:nvPr/>
          </p:nvSpPr>
          <p:spPr>
            <a:xfrm>
              <a:off x="2708512" y="5487120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90×4=360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どちらもおなじけっかになるよ。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944019E9-2359-4DE9-A56D-5FA15FB20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52696" y="4737797"/>
              <a:ext cx="1374913" cy="2191075"/>
            </a:xfrm>
            <a:prstGeom prst="rect">
              <a:avLst/>
            </a:prstGeom>
          </p:spPr>
        </p:pic>
      </p:grp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189752AB-C0CD-410E-B210-BEAAB62FD1D1}"/>
              </a:ext>
            </a:extLst>
          </p:cNvPr>
          <p:cNvSpPr/>
          <p:nvPr/>
        </p:nvSpPr>
        <p:spPr>
          <a:xfrm>
            <a:off x="580348" y="3113720"/>
            <a:ext cx="3739526" cy="1455056"/>
          </a:xfrm>
          <a:prstGeom prst="roundRect">
            <a:avLst>
              <a:gd name="adj" fmla="val 55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59CC9BC4-9C17-4D90-BB47-AF4EFF5E6BD1}"/>
              </a:ext>
            </a:extLst>
          </p:cNvPr>
          <p:cNvSpPr/>
          <p:nvPr/>
        </p:nvSpPr>
        <p:spPr>
          <a:xfrm>
            <a:off x="5175409" y="3139721"/>
            <a:ext cx="3641573" cy="657401"/>
          </a:xfrm>
          <a:prstGeom prst="roundRect">
            <a:avLst>
              <a:gd name="adj" fmla="val 55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C13FFE-9FBC-400F-85A1-D83C9DD1086B}"/>
              </a:ext>
            </a:extLst>
          </p:cNvPr>
          <p:cNvSpPr txBox="1"/>
          <p:nvPr/>
        </p:nvSpPr>
        <p:spPr>
          <a:xfrm>
            <a:off x="3934710" y="268512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u="sng" dirty="0">
                <a:solidFill>
                  <a:schemeClr val="bg1">
                    <a:lumMod val="50000"/>
                  </a:schemeClr>
                </a:solidFill>
              </a:rPr>
              <a:t>または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4344A97-5E3E-4EB2-83BA-F17F893A5B61}"/>
              </a:ext>
            </a:extLst>
          </p:cNvPr>
          <p:cNvGrpSpPr/>
          <p:nvPr/>
        </p:nvGrpSpPr>
        <p:grpSpPr>
          <a:xfrm>
            <a:off x="436343" y="1898016"/>
            <a:ext cx="8467222" cy="4382399"/>
            <a:chOff x="528768" y="1813010"/>
            <a:chExt cx="8467222" cy="4382399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528768" y="1813010"/>
              <a:ext cx="8467222" cy="438239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7E1608A-EACB-4B56-85E5-6724A35F1B32}"/>
                </a:ext>
              </a:extLst>
            </p:cNvPr>
            <p:cNvGrpSpPr/>
            <p:nvPr/>
          </p:nvGrpSpPr>
          <p:grpSpPr>
            <a:xfrm>
              <a:off x="2769147" y="3021428"/>
              <a:ext cx="4122368" cy="1536417"/>
              <a:chOff x="6503561" y="2415663"/>
              <a:chExt cx="4252362" cy="1615388"/>
            </a:xfrm>
          </p:grpSpPr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1EC890-8E61-4B55-AC75-6D5C3C42AFAD}"/>
                  </a:ext>
                </a:extLst>
              </p:cNvPr>
              <p:cNvSpPr txBox="1"/>
              <p:nvPr/>
            </p:nvSpPr>
            <p:spPr>
              <a:xfrm>
                <a:off x="6503561" y="2415663"/>
                <a:ext cx="4252362" cy="542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かいてんはなんどだったかな？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9FA98253-F274-48DE-B240-F4A926F29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14695" y="3012333"/>
                <a:ext cx="1342120" cy="10187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7481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8DB1B69-F9E9-9B40-A915-D72E5F056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854" y="2073890"/>
            <a:ext cx="4281101" cy="239303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CACF44F-3301-5944-B6D8-03809BFCA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30" y="1981142"/>
            <a:ext cx="4022505" cy="25785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33AF884-5785-4F00-894B-D1E355322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40021" y="1233863"/>
            <a:ext cx="657925" cy="556622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1419097" y="779765"/>
            <a:ext cx="757772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ひだりやじるし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：まわりをかくにんしたあと、</a:t>
            </a:r>
            <a:endParaRPr lang="en-US" altLang="ja-JP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ひだりまわ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りで</a:t>
            </a: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かいてんす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endParaRPr lang="ja-JP" altLang="en-US" b="1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189752AB-C0CD-410E-B210-BEAAB62FD1D1}"/>
              </a:ext>
            </a:extLst>
          </p:cNvPr>
          <p:cNvSpPr/>
          <p:nvPr/>
        </p:nvSpPr>
        <p:spPr>
          <a:xfrm>
            <a:off x="902043" y="2990335"/>
            <a:ext cx="3768811" cy="1516344"/>
          </a:xfrm>
          <a:prstGeom prst="roundRect">
            <a:avLst>
              <a:gd name="adj" fmla="val 55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59CC9BC4-9C17-4D90-BB47-AF4EFF5E6BD1}"/>
              </a:ext>
            </a:extLst>
          </p:cNvPr>
          <p:cNvSpPr/>
          <p:nvPr/>
        </p:nvSpPr>
        <p:spPr>
          <a:xfrm>
            <a:off x="4924548" y="3514246"/>
            <a:ext cx="3641573" cy="657401"/>
          </a:xfrm>
          <a:prstGeom prst="roundRect">
            <a:avLst>
              <a:gd name="adj" fmla="val 55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0F50056-E216-460C-9BFB-1BDA88A573D3}"/>
              </a:ext>
            </a:extLst>
          </p:cNvPr>
          <p:cNvGrpSpPr/>
          <p:nvPr/>
        </p:nvGrpSpPr>
        <p:grpSpPr>
          <a:xfrm>
            <a:off x="872796" y="1981142"/>
            <a:ext cx="7731550" cy="3048336"/>
            <a:chOff x="6692898" y="1368245"/>
            <a:chExt cx="7731550" cy="3048336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6692898" y="1368245"/>
              <a:ext cx="7731550" cy="304833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CA790811-DB93-4026-8DDD-D5D11570604A}"/>
                </a:ext>
              </a:extLst>
            </p:cNvPr>
            <p:cNvGrpSpPr/>
            <p:nvPr/>
          </p:nvGrpSpPr>
          <p:grpSpPr>
            <a:xfrm>
              <a:off x="7594312" y="2217301"/>
              <a:ext cx="5911215" cy="1476195"/>
              <a:chOff x="7594312" y="2217301"/>
              <a:chExt cx="5911215" cy="1476195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9FA98253-F274-48DE-B240-F4A926F29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62090" y="2724580"/>
                <a:ext cx="1301092" cy="968916"/>
              </a:xfrm>
              <a:prstGeom prst="rect">
                <a:avLst/>
              </a:prstGeom>
            </p:spPr>
          </p:pic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1EC890-8E61-4B55-AC75-6D5C3C42AFAD}"/>
                  </a:ext>
                </a:extLst>
              </p:cNvPr>
              <p:cNvSpPr txBox="1"/>
              <p:nvPr/>
            </p:nvSpPr>
            <p:spPr>
              <a:xfrm>
                <a:off x="7594312" y="2217301"/>
                <a:ext cx="5911215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みぎまわりのときとかんがえかたはおなじだよ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46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8A9F150-4132-6C40-9DA1-78405CDB0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291" y="1093729"/>
            <a:ext cx="3125441" cy="193812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1566274" y="1199582"/>
            <a:ext cx="63348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がねむる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FF5DF84-412D-4901-B743-45D2951D9290}"/>
              </a:ext>
            </a:extLst>
          </p:cNvPr>
          <p:cNvSpPr txBox="1"/>
          <p:nvPr/>
        </p:nvSpPr>
        <p:spPr>
          <a:xfrm>
            <a:off x="3498558" y="1247890"/>
            <a:ext cx="724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19BC11F-5968-4B9C-ADCC-757E4FC20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36" y="1090010"/>
            <a:ext cx="833011" cy="802512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A5D805A-CB97-4C35-8F5F-E09A5195C39F}"/>
              </a:ext>
            </a:extLst>
          </p:cNvPr>
          <p:cNvGrpSpPr/>
          <p:nvPr/>
        </p:nvGrpSpPr>
        <p:grpSpPr>
          <a:xfrm>
            <a:off x="745083" y="1898405"/>
            <a:ext cx="4799179" cy="1304203"/>
            <a:chOff x="792909" y="1966991"/>
            <a:chExt cx="4446603" cy="1304203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AE5BC4B2-1A83-41BA-86B5-6F67E862AACE}"/>
                </a:ext>
              </a:extLst>
            </p:cNvPr>
            <p:cNvSpPr txBox="1"/>
            <p:nvPr/>
          </p:nvSpPr>
          <p:spPr>
            <a:xfrm>
              <a:off x="792909" y="1966991"/>
              <a:ext cx="4446603" cy="1304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ボタンのスプライトを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「アイコン」の　　　に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あるよ！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0C81B23-5622-44F9-B626-BDCD090FA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23175" y="2381374"/>
              <a:ext cx="523875" cy="485775"/>
            </a:xfrm>
            <a:prstGeom prst="rect">
              <a:avLst/>
            </a:prstGeom>
          </p:spPr>
        </p:pic>
      </p:grpSp>
      <p:sp>
        <p:nvSpPr>
          <p:cNvPr id="26" name="四角形: 角を丸くする 12">
            <a:extLst>
              <a:ext uri="{FF2B5EF4-FFF2-40B4-BE49-F238E27FC236}">
                <a16:creationId xmlns:a16="http://schemas.microsoft.com/office/drawing/2014/main" id="{6BCE430D-CA6B-B540-88B5-6F5D2C35AEF1}"/>
              </a:ext>
            </a:extLst>
          </p:cNvPr>
          <p:cNvSpPr/>
          <p:nvPr/>
        </p:nvSpPr>
        <p:spPr>
          <a:xfrm>
            <a:off x="7053011" y="1121366"/>
            <a:ext cx="1448840" cy="14182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吹き出し: 角を丸めた四角形 66">
            <a:extLst>
              <a:ext uri="{FF2B5EF4-FFF2-40B4-BE49-F238E27FC236}">
                <a16:creationId xmlns:a16="http://schemas.microsoft.com/office/drawing/2014/main" id="{052580F2-8FC1-6145-988F-BD9F50BD4703}"/>
              </a:ext>
            </a:extLst>
          </p:cNvPr>
          <p:cNvSpPr/>
          <p:nvPr/>
        </p:nvSpPr>
        <p:spPr>
          <a:xfrm>
            <a:off x="4123551" y="3324350"/>
            <a:ext cx="3733060" cy="2000548"/>
          </a:xfrm>
          <a:prstGeom prst="wedgeRoundRectCallout">
            <a:avLst>
              <a:gd name="adj1" fmla="val 38043"/>
              <a:gd name="adj2" fmla="val 5685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B6F6447C-35FB-1D4B-9823-E80BC906E5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016381" y="4309005"/>
            <a:ext cx="910826" cy="1543098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7AE22EB-C5F8-7C46-AC78-C56713F842AE}"/>
              </a:ext>
            </a:extLst>
          </p:cNvPr>
          <p:cNvSpPr txBox="1"/>
          <p:nvPr/>
        </p:nvSpPr>
        <p:spPr>
          <a:xfrm>
            <a:off x="4380678" y="3308731"/>
            <a:ext cx="47063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メッセージのなまえは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じゆうにきめていいよ！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ここでは「オフ」というなまえで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つくっているよ。</a:t>
            </a:r>
            <a:endParaRPr kumimoji="1"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4A958C0-2455-A346-8DF6-3CF84DAAD3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35" y="3202608"/>
            <a:ext cx="3594100" cy="19177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F1F958E-D7C9-B747-AF7A-0D58BCC9D7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019" y="5852103"/>
            <a:ext cx="2120900" cy="749300"/>
          </a:xfrm>
          <a:prstGeom prst="rect">
            <a:avLst/>
          </a:prstGeom>
        </p:spPr>
      </p:pic>
      <p:sp>
        <p:nvSpPr>
          <p:cNvPr id="11" name="下矢印 10">
            <a:extLst>
              <a:ext uri="{FF2B5EF4-FFF2-40B4-BE49-F238E27FC236}">
                <a16:creationId xmlns:a16="http://schemas.microsoft.com/office/drawing/2014/main" id="{B91C1B52-1DDB-AF41-BE10-7B80AA0D88B5}"/>
              </a:ext>
            </a:extLst>
          </p:cNvPr>
          <p:cNvSpPr/>
          <p:nvPr/>
        </p:nvSpPr>
        <p:spPr>
          <a:xfrm>
            <a:off x="1647153" y="4805777"/>
            <a:ext cx="484632" cy="978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ysClr val="windowText" lastClr="000000"/>
              </a:solidFill>
            </a:endParaRPr>
          </a:p>
        </p:txBody>
      </p:sp>
      <p:sp>
        <p:nvSpPr>
          <p:cNvPr id="34" name="四角形: 角を丸くする 12">
            <a:extLst>
              <a:ext uri="{FF2B5EF4-FFF2-40B4-BE49-F238E27FC236}">
                <a16:creationId xmlns:a16="http://schemas.microsoft.com/office/drawing/2014/main" id="{DA0CE55A-B4C2-2347-A778-3341C07BD150}"/>
              </a:ext>
            </a:extLst>
          </p:cNvPr>
          <p:cNvSpPr/>
          <p:nvPr/>
        </p:nvSpPr>
        <p:spPr>
          <a:xfrm>
            <a:off x="630507" y="4161458"/>
            <a:ext cx="3106606" cy="30220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347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D152939-A248-DC4F-A963-37B7CF88C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34" y="2753160"/>
            <a:ext cx="3407959" cy="135168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3FA2405-A4C6-3845-8BB1-AA4A776A4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655" y="2425972"/>
            <a:ext cx="3263261" cy="152172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DDB30DB-A477-433B-A947-2CFDAC4CD72F}"/>
              </a:ext>
            </a:extLst>
          </p:cNvPr>
          <p:cNvSpPr txBox="1"/>
          <p:nvPr/>
        </p:nvSpPr>
        <p:spPr>
          <a:xfrm>
            <a:off x="652334" y="1477078"/>
            <a:ext cx="291430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めいれいのそうしん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スプライトのプログラム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36622632-A07F-4BFE-B043-3DE7A656B3D2}"/>
              </a:ext>
            </a:extLst>
          </p:cNvPr>
          <p:cNvGrpSpPr/>
          <p:nvPr/>
        </p:nvGrpSpPr>
        <p:grpSpPr>
          <a:xfrm>
            <a:off x="4964833" y="1477078"/>
            <a:ext cx="2914309" cy="1131079"/>
            <a:chOff x="4696701" y="3709600"/>
            <a:chExt cx="2914309" cy="1131079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6B9A950-EF53-43B6-9D37-57AD4F23DDB5}"/>
                </a:ext>
              </a:extLst>
            </p:cNvPr>
            <p:cNvSpPr txBox="1"/>
            <p:nvPr/>
          </p:nvSpPr>
          <p:spPr>
            <a:xfrm>
              <a:off x="4696701" y="3709600"/>
              <a:ext cx="29143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めいれいのじゅしん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】</a:t>
              </a:r>
            </a:p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のプログラム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2740E5F8-DA05-4322-8E18-B29D5A5C8675}"/>
                </a:ext>
              </a:extLst>
            </p:cNvPr>
            <p:cNvSpPr txBox="1"/>
            <p:nvPr/>
          </p:nvSpPr>
          <p:spPr>
            <a:xfrm>
              <a:off x="4733700" y="4358987"/>
              <a:ext cx="833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B632E3D-FBAB-44A1-9DBE-530C043B136F}"/>
              </a:ext>
            </a:extLst>
          </p:cNvPr>
          <p:cNvGrpSpPr/>
          <p:nvPr/>
        </p:nvGrpSpPr>
        <p:grpSpPr>
          <a:xfrm>
            <a:off x="510459" y="2090522"/>
            <a:ext cx="3870764" cy="2478877"/>
            <a:chOff x="9047936" y="2046894"/>
            <a:chExt cx="3592780" cy="2228245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9047936" y="2046894"/>
              <a:ext cx="3592780" cy="222824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09419" y="3085433"/>
              <a:ext cx="1301092" cy="968916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1EC890-8E61-4B55-AC75-6D5C3C42AFAD}"/>
                </a:ext>
              </a:extLst>
            </p:cNvPr>
            <p:cNvSpPr txBox="1"/>
            <p:nvPr/>
          </p:nvSpPr>
          <p:spPr>
            <a:xfrm>
              <a:off x="9376624" y="2271844"/>
              <a:ext cx="3059661" cy="8783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めいれいをおくるのは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「スプライト」だよ！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AF7FE08-F537-42B4-ACCE-8D43075AA6B4}"/>
              </a:ext>
            </a:extLst>
          </p:cNvPr>
          <p:cNvGrpSpPr/>
          <p:nvPr/>
        </p:nvGrpSpPr>
        <p:grpSpPr>
          <a:xfrm>
            <a:off x="4817993" y="2085221"/>
            <a:ext cx="4055366" cy="2489479"/>
            <a:chOff x="4696701" y="4323475"/>
            <a:chExt cx="3592780" cy="2228245"/>
          </a:xfrm>
        </p:grpSpPr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3F480400-1A6E-44B5-83C5-091D9C40557B}"/>
                </a:ext>
              </a:extLst>
            </p:cNvPr>
            <p:cNvSpPr/>
            <p:nvPr/>
          </p:nvSpPr>
          <p:spPr>
            <a:xfrm>
              <a:off x="4696701" y="4323475"/>
              <a:ext cx="3592780" cy="222824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B06C617A-0FFF-43C4-A4D8-67563D36C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8184" y="5362014"/>
              <a:ext cx="1301092" cy="968916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CCF749D0-87BA-4CF6-9A97-5CD70427CAA6}"/>
                </a:ext>
              </a:extLst>
            </p:cNvPr>
            <p:cNvSpPr txBox="1"/>
            <p:nvPr/>
          </p:nvSpPr>
          <p:spPr>
            <a:xfrm>
              <a:off x="4979363" y="4550150"/>
              <a:ext cx="2897606" cy="8746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めいれいをうけとるのは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「コーディ」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だね！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EB4307A-41A2-DB42-8642-8A649C538F32}"/>
              </a:ext>
            </a:extLst>
          </p:cNvPr>
          <p:cNvGrpSpPr/>
          <p:nvPr/>
        </p:nvGrpSpPr>
        <p:grpSpPr>
          <a:xfrm>
            <a:off x="481405" y="5062114"/>
            <a:ext cx="8380640" cy="1346278"/>
            <a:chOff x="187677" y="5521552"/>
            <a:chExt cx="9311288" cy="1346278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EF20AB5-90B3-3E47-B479-E72E9A8BFE18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05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</a:p>
          </p:txBody>
        </p: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236E6FDB-6260-6443-B40A-41CEADAA0305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645313E-E6DF-A04B-943D-6494E7756BB1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771C6B2E-AAD1-7344-BEFD-148655A8DF73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659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1415</Words>
  <Application>Microsoft Macintosh PowerPoint</Application>
  <PresentationFormat>画面に合わせる (4:3)</PresentationFormat>
  <Paragraphs>239</Paragraphs>
  <Slides>37</Slides>
  <Notes>4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4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だい5かい　パソコンでCodeyRockyをうごかそう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ミッション：パソコンからCodeyをうごかそう！</vt:lpstr>
      <vt:lpstr>ミッション：パソコンからCodeyをうごかそう！</vt:lpstr>
      <vt:lpstr>ミッション：パソコンからCodeyをうごかそう！</vt:lpstr>
      <vt:lpstr>ミッション：パソコンからCodeyをうごかそう！</vt:lpstr>
      <vt:lpstr>【めいれいのそうしん】　スプライトのプログラミング</vt:lpstr>
      <vt:lpstr>【めいれいのそうしん】　スプライトのプログラミング</vt:lpstr>
      <vt:lpstr>【めいれいのそうしん】　スプライトのプログラミング</vt:lpstr>
      <vt:lpstr>【めいれいのそうしん】　スプライトのプログラミング</vt:lpstr>
      <vt:lpstr>【めいれいのそうしん】　スプライトのプログラミング</vt:lpstr>
      <vt:lpstr>【めいれいのそうしん】　スプライトのプログラミング</vt:lpstr>
      <vt:lpstr>【めいれいのそうしん】　スプライトのプログラミング</vt:lpstr>
      <vt:lpstr>【めいれいのそうしん】　スプライトのプログラミング</vt:lpstr>
      <vt:lpstr>【めいれいのそうしん】　スプライトのプログラミング</vt:lpstr>
      <vt:lpstr>【めいれいのじゅしん】　Codeyのプログラミング</vt:lpstr>
      <vt:lpstr>【めいれいのじゅしん】　Codeyのプログラミング</vt:lpstr>
      <vt:lpstr>【めいれいのじゅしん】　Codeyのプログラミング</vt:lpstr>
      <vt:lpstr>ミッション：パソコンからCodeyをうごかそう！</vt:lpstr>
      <vt:lpstr>ミッション：パソコンからCodeyをうごかそう！</vt:lpstr>
      <vt:lpstr>ミッション：パソコンからCodeyをうごかそう！</vt:lpstr>
      <vt:lpstr>ミッション：パソコンからCodeyをうごかそう！</vt:lpstr>
      <vt:lpstr>ミッション：パソコンからCodeyをうごかそう！</vt:lpstr>
      <vt:lpstr>ミッション：パソコンからCodeyをうごかそう！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2021-11-18T04:18:31Z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