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46"/>
  </p:notesMasterIdLst>
  <p:handoutMasterIdLst>
    <p:handoutMasterId r:id="rId47"/>
  </p:handoutMasterIdLst>
  <p:sldIdLst>
    <p:sldId id="256" r:id="rId5"/>
    <p:sldId id="310" r:id="rId6"/>
    <p:sldId id="346" r:id="rId7"/>
    <p:sldId id="339" r:id="rId8"/>
    <p:sldId id="446" r:id="rId9"/>
    <p:sldId id="367" r:id="rId10"/>
    <p:sldId id="320" r:id="rId11"/>
    <p:sldId id="259" r:id="rId12"/>
    <p:sldId id="348" r:id="rId13"/>
    <p:sldId id="328" r:id="rId14"/>
    <p:sldId id="447" r:id="rId15"/>
    <p:sldId id="369" r:id="rId16"/>
    <p:sldId id="362" r:id="rId17"/>
    <p:sldId id="449" r:id="rId18"/>
    <p:sldId id="450" r:id="rId19"/>
    <p:sldId id="451" r:id="rId20"/>
    <p:sldId id="452" r:id="rId21"/>
    <p:sldId id="448" r:id="rId22"/>
    <p:sldId id="370" r:id="rId23"/>
    <p:sldId id="371" r:id="rId24"/>
    <p:sldId id="372" r:id="rId25"/>
    <p:sldId id="374" r:id="rId26"/>
    <p:sldId id="330" r:id="rId27"/>
    <p:sldId id="338" r:id="rId28"/>
    <p:sldId id="333" r:id="rId29"/>
    <p:sldId id="354" r:id="rId30"/>
    <p:sldId id="355" r:id="rId31"/>
    <p:sldId id="356" r:id="rId32"/>
    <p:sldId id="376" r:id="rId33"/>
    <p:sldId id="377" r:id="rId34"/>
    <p:sldId id="378" r:id="rId35"/>
    <p:sldId id="375" r:id="rId36"/>
    <p:sldId id="359" r:id="rId37"/>
    <p:sldId id="334" r:id="rId38"/>
    <p:sldId id="379" r:id="rId39"/>
    <p:sldId id="380" r:id="rId40"/>
    <p:sldId id="382" r:id="rId41"/>
    <p:sldId id="383" r:id="rId42"/>
    <p:sldId id="381" r:id="rId43"/>
    <p:sldId id="454" r:id="rId44"/>
    <p:sldId id="335" r:id="rId45"/>
  </p:sldIdLst>
  <p:sldSz cx="9144000" cy="6858000" type="screen4x3"/>
  <p:notesSz cx="6858000" cy="9144000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成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596D"/>
    <a:srgbClr val="145C72"/>
    <a:srgbClr val="014E52"/>
    <a:srgbClr val="03556D"/>
    <a:srgbClr val="067F9C"/>
    <a:srgbClr val="575E75"/>
    <a:srgbClr val="85D4E7"/>
    <a:srgbClr val="79AE02"/>
    <a:srgbClr val="1DA9BF"/>
    <a:srgbClr val="01C6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080" autoAdjust="0"/>
    <p:restoredTop sz="95244" autoAdjust="0"/>
  </p:normalViewPr>
  <p:slideViewPr>
    <p:cSldViewPr snapToGrid="0">
      <p:cViewPr varScale="1">
        <p:scale>
          <a:sx n="129" d="100"/>
          <a:sy n="129" d="100"/>
        </p:scale>
        <p:origin x="142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9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handoutMaster" Target="handoutMasters/handoutMaster1.xml"/><Relationship Id="rId50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commentAuthors" Target="commentAuthors.xml"/><Relationship Id="rId8" Type="http://schemas.openxmlformats.org/officeDocument/2006/relationships/slide" Target="slides/slide4.xml"/><Relationship Id="rId51" Type="http://schemas.openxmlformats.org/officeDocument/2006/relationships/theme" Target="theme/theme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56876A3F-4FE3-4D4F-B92F-1631838507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94516C7-1FF3-F44B-93B1-24B9AA324A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7D3AE85-3212-4814-8B87-FF7ABCA0BF92}" type="datetime1">
              <a:rPr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2021/11/18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DC6268A-8AA9-4C40-BEFB-029DF3E8113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8E928AC-AE76-324A-BA05-D16BF60C79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E62C3C4-9460-4343-9283-24A378E2714B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05489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5F08A2D6-1316-4A14-9673-025911DEF5CC}" type="datetime1">
              <a:rPr lang="ja-JP" altLang="en-US" smtClean="0"/>
              <a:t>2021/11/18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F6DE8F2A-B3D4-43F2-B39B-CD77F64A1950}" type="slidenum">
              <a:rPr lang="en-US" altLang="ja-JP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461779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81437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2892350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8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1085628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26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9711553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9240596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E8F2A-B3D4-43F2-B39B-CD77F64A1950}" type="slidenum">
              <a:rPr lang="en-US" altLang="ja-JP" smtClean="0"/>
              <a:pPr/>
              <a:t>34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6184359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E8F2A-B3D4-43F2-B39B-CD77F64A1950}" type="slidenum">
              <a:rPr lang="en-US" altLang="ja-JP" smtClean="0"/>
              <a:pPr/>
              <a:t>35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4615422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E8F2A-B3D4-43F2-B39B-CD77F64A1950}" type="slidenum">
              <a:rPr lang="en-US" altLang="ja-JP" smtClean="0"/>
              <a:pPr/>
              <a:t>36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7000908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E8F2A-B3D4-43F2-B39B-CD77F64A1950}" type="slidenum">
              <a:rPr lang="en-US" altLang="ja-JP" smtClean="0"/>
              <a:pPr/>
              <a:t>37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8480259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E8F2A-B3D4-43F2-B39B-CD77F64A1950}" type="slidenum">
              <a:rPr lang="en-US" altLang="ja-JP" smtClean="0"/>
              <a:pPr/>
              <a:t>38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4521035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E8F2A-B3D4-43F2-B39B-CD77F64A1950}" type="slidenum">
              <a:rPr lang="en-US" altLang="ja-JP" smtClean="0"/>
              <a:pPr/>
              <a:t>39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2205346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図プレースホルダー 35">
            <a:extLst>
              <a:ext uri="{FF2B5EF4-FFF2-40B4-BE49-F238E27FC236}">
                <a16:creationId xmlns:a16="http://schemas.microsoft.com/office/drawing/2014/main" id="{8B934246-87B1-4444-9DCA-06622CAD5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4497345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 dirty="0"/>
              <a:t>画像の挿入</a:t>
            </a:r>
          </a:p>
        </p:txBody>
      </p:sp>
      <p:sp>
        <p:nvSpPr>
          <p:cNvPr id="8" name="フリーフォーム:図形 7">
            <a:extLst>
              <a:ext uri="{FF2B5EF4-FFF2-40B4-BE49-F238E27FC236}">
                <a16:creationId xmlns:a16="http://schemas.microsoft.com/office/drawing/2014/main" id="{1E99C6B2-05CE-48A7-8696-CEC64BE74DF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custGeom>
            <a:avLst/>
            <a:gdLst>
              <a:gd name="connsiteX0" fmla="*/ 123993 w 12192001"/>
              <a:gd name="connsiteY0" fmla="*/ 123993 h 6858000"/>
              <a:gd name="connsiteX1" fmla="*/ 123993 w 12192001"/>
              <a:gd name="connsiteY1" fmla="*/ 3209760 h 6858000"/>
              <a:gd name="connsiteX2" fmla="*/ 634550 w 12192001"/>
              <a:gd name="connsiteY2" fmla="*/ 3239110 h 6858000"/>
              <a:gd name="connsiteX3" fmla="*/ 4981292 w 12192001"/>
              <a:gd name="connsiteY3" fmla="*/ 3896515 h 6858000"/>
              <a:gd name="connsiteX4" fmla="*/ 11543532 w 12192001"/>
              <a:gd name="connsiteY4" fmla="*/ 4276704 h 6858000"/>
              <a:gd name="connsiteX5" fmla="*/ 12068007 w 12192001"/>
              <a:gd name="connsiteY5" fmla="*/ 4188307 h 6858000"/>
              <a:gd name="connsiteX6" fmla="*/ 12068007 w 12192001"/>
              <a:gd name="connsiteY6" fmla="*/ 123993 h 6858000"/>
              <a:gd name="connsiteX7" fmla="*/ 0 w 12192001"/>
              <a:gd name="connsiteY7" fmla="*/ 0 h 6858000"/>
              <a:gd name="connsiteX8" fmla="*/ 12192000 w 12192001"/>
              <a:gd name="connsiteY8" fmla="*/ 0 h 6858000"/>
              <a:gd name="connsiteX9" fmla="*/ 12192000 w 12192001"/>
              <a:gd name="connsiteY9" fmla="*/ 4167393 h 6858000"/>
              <a:gd name="connsiteX10" fmla="*/ 12192001 w 12192001"/>
              <a:gd name="connsiteY10" fmla="*/ 4167393 h 6858000"/>
              <a:gd name="connsiteX11" fmla="*/ 12192001 w 12192001"/>
              <a:gd name="connsiteY11" fmla="*/ 4799849 h 6858000"/>
              <a:gd name="connsiteX12" fmla="*/ 12192001 w 12192001"/>
              <a:gd name="connsiteY12" fmla="*/ 4950491 h 6858000"/>
              <a:gd name="connsiteX13" fmla="*/ 12192001 w 12192001"/>
              <a:gd name="connsiteY13" fmla="*/ 6858000 h 6858000"/>
              <a:gd name="connsiteX14" fmla="*/ 12192000 w 12192001"/>
              <a:gd name="connsiteY14" fmla="*/ 6858000 h 6858000"/>
              <a:gd name="connsiteX15" fmla="*/ 1 w 12192001"/>
              <a:gd name="connsiteY15" fmla="*/ 6858000 h 6858000"/>
              <a:gd name="connsiteX16" fmla="*/ 0 w 12192001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1" h="685800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 dirty="0">
              <a:solidFill>
                <a:schemeClr val="tx1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82321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defRPr>
            </a:lvl1pPr>
          </a:lstStyle>
          <a:p>
            <a:pPr marL="171446" lvl="0" indent="-171446" rtl="0"/>
            <a:r>
              <a:rPr lang="ja-JP" altLang="en-US" noProof="0" dirty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4B94609-D15A-43A0-B247-A9041AEEB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70484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 2 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D314F9CD-0693-4A94-A67A-F71413300A6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39624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長方形 3">
            <a:extLst>
              <a:ext uri="{FF2B5EF4-FFF2-40B4-BE49-F238E27FC236}">
                <a16:creationId xmlns:a16="http://schemas.microsoft.com/office/drawing/2014/main" id="{7B386286-CEE2-E94A-BBC0-0A3723EB14DE}"/>
              </a:ext>
            </a:extLst>
          </p:cNvPr>
          <p:cNvSpPr/>
          <p:nvPr userDrawn="1"/>
        </p:nvSpPr>
        <p:spPr>
          <a:xfrm>
            <a:off x="8256674" y="6220326"/>
            <a:ext cx="649705" cy="637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4B9EF11-1292-4338-8025-9F441012973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3975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6D24BA90-E7BA-471E-AA13-3329EDCD80A2}"/>
              </a:ext>
            </a:extLst>
          </p:cNvPr>
          <p:cNvSpPr/>
          <p:nvPr userDrawn="1"/>
        </p:nvSpPr>
        <p:spPr>
          <a:xfrm flipV="1">
            <a:off x="-1" y="-3"/>
            <a:ext cx="9144001" cy="6858003"/>
          </a:xfrm>
          <a:custGeom>
            <a:avLst/>
            <a:gdLst>
              <a:gd name="connsiteX0" fmla="*/ 9171734 w 12192001"/>
              <a:gd name="connsiteY0" fmla="*/ 2269381 h 6858003"/>
              <a:gd name="connsiteX1" fmla="*/ 4981292 w 12192001"/>
              <a:gd name="connsiteY1" fmla="*/ 1670903 h 6858003"/>
              <a:gd name="connsiteX2" fmla="*/ 634550 w 12192001"/>
              <a:gd name="connsiteY2" fmla="*/ 1013497 h 6858003"/>
              <a:gd name="connsiteX3" fmla="*/ 123993 w 12192001"/>
              <a:gd name="connsiteY3" fmla="*/ 984148 h 6858003"/>
              <a:gd name="connsiteX4" fmla="*/ 123993 w 12192001"/>
              <a:gd name="connsiteY4" fmla="*/ 123993 h 6858003"/>
              <a:gd name="connsiteX5" fmla="*/ 12068007 w 12192001"/>
              <a:gd name="connsiteY5" fmla="*/ 123993 h 6858003"/>
              <a:gd name="connsiteX6" fmla="*/ 12068007 w 12192001"/>
              <a:gd name="connsiteY6" fmla="*/ 1962695 h 6858003"/>
              <a:gd name="connsiteX7" fmla="*/ 11543532 w 12192001"/>
              <a:gd name="connsiteY7" fmla="*/ 2051091 h 6858003"/>
              <a:gd name="connsiteX8" fmla="*/ 9171734 w 12192001"/>
              <a:gd name="connsiteY8" fmla="*/ 2269381 h 6858003"/>
              <a:gd name="connsiteX9" fmla="*/ 1 w 12192001"/>
              <a:gd name="connsiteY9" fmla="*/ 6858003 h 6858003"/>
              <a:gd name="connsiteX10" fmla="*/ 12192001 w 12192001"/>
              <a:gd name="connsiteY10" fmla="*/ 6858003 h 6858003"/>
              <a:gd name="connsiteX11" fmla="*/ 12192001 w 12192001"/>
              <a:gd name="connsiteY11" fmla="*/ 2724879 h 6858003"/>
              <a:gd name="connsiteX12" fmla="*/ 12192001 w 12192001"/>
              <a:gd name="connsiteY12" fmla="*/ 2477360 h 6858003"/>
              <a:gd name="connsiteX13" fmla="*/ 12192001 w 12192001"/>
              <a:gd name="connsiteY13" fmla="*/ 1941781 h 6858003"/>
              <a:gd name="connsiteX14" fmla="*/ 12192000 w 12192001"/>
              <a:gd name="connsiteY14" fmla="*/ 1941781 h 6858003"/>
              <a:gd name="connsiteX15" fmla="*/ 12192000 w 12192001"/>
              <a:gd name="connsiteY15" fmla="*/ 0 h 6858003"/>
              <a:gd name="connsiteX16" fmla="*/ 0 w 12192001"/>
              <a:gd name="connsiteY16" fmla="*/ 0 h 6858003"/>
              <a:gd name="connsiteX17" fmla="*/ 0 w 12192001"/>
              <a:gd name="connsiteY17" fmla="*/ 6858000 h 6858003"/>
              <a:gd name="connsiteX18" fmla="*/ 1 w 12192001"/>
              <a:gd name="connsiteY18" fmla="*/ 685800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1" h="6858003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9467520A-F508-4AA5-BBCF-30AE2B312E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4515035"/>
            <a:ext cx="9144000" cy="2342965"/>
          </a:xfrm>
          <a:custGeom>
            <a:avLst/>
            <a:gdLst>
              <a:gd name="connsiteX0" fmla="*/ 9047741 w 11944014"/>
              <a:gd name="connsiteY0" fmla="*/ 1387 h 2146775"/>
              <a:gd name="connsiteX1" fmla="*/ 11419539 w 11944014"/>
              <a:gd name="connsiteY1" fmla="*/ 219677 h 2146775"/>
              <a:gd name="connsiteX2" fmla="*/ 11944014 w 11944014"/>
              <a:gd name="connsiteY2" fmla="*/ 308073 h 2146775"/>
              <a:gd name="connsiteX3" fmla="*/ 11944014 w 11944014"/>
              <a:gd name="connsiteY3" fmla="*/ 2146775 h 2146775"/>
              <a:gd name="connsiteX4" fmla="*/ 0 w 11944014"/>
              <a:gd name="connsiteY4" fmla="*/ 2146775 h 2146775"/>
              <a:gd name="connsiteX5" fmla="*/ 0 w 11944014"/>
              <a:gd name="connsiteY5" fmla="*/ 1286620 h 2146775"/>
              <a:gd name="connsiteX6" fmla="*/ 510557 w 11944014"/>
              <a:gd name="connsiteY6" fmla="*/ 1257271 h 2146775"/>
              <a:gd name="connsiteX7" fmla="*/ 4857299 w 11944014"/>
              <a:gd name="connsiteY7" fmla="*/ 599865 h 2146775"/>
              <a:gd name="connsiteX8" fmla="*/ 9047741 w 11944014"/>
              <a:gd name="connsiteY8" fmla="*/ 1387 h 21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4014" h="2146775">
                <a:moveTo>
                  <a:pt x="9047741" y="1387"/>
                </a:moveTo>
                <a:cubicBezTo>
                  <a:pt x="10060417" y="-14311"/>
                  <a:pt x="10769985" y="106119"/>
                  <a:pt x="11419539" y="219677"/>
                </a:cubicBezTo>
                <a:lnTo>
                  <a:pt x="11944014" y="308073"/>
                </a:lnTo>
                <a:lnTo>
                  <a:pt x="11944014" y="2146775"/>
                </a:lnTo>
                <a:lnTo>
                  <a:pt x="0" y="2146775"/>
                </a:lnTo>
                <a:lnTo>
                  <a:pt x="0" y="1286620"/>
                </a:lnTo>
                <a:lnTo>
                  <a:pt x="510557" y="1257271"/>
                </a:lnTo>
                <a:cubicBezTo>
                  <a:pt x="1951876" y="1160309"/>
                  <a:pt x="3261017" y="969324"/>
                  <a:pt x="4857299" y="599865"/>
                </a:cubicBezTo>
                <a:cubicBezTo>
                  <a:pt x="6719283" y="168910"/>
                  <a:pt x="8035066" y="17084"/>
                  <a:pt x="9047741" y="13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50A3AA2-7D54-487F-8AD2-09E0D950B45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39139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図プレースホルダー 4">
            <a:extLst>
              <a:ext uri="{FF2B5EF4-FFF2-40B4-BE49-F238E27FC236}">
                <a16:creationId xmlns:a16="http://schemas.microsoft.com/office/drawing/2014/main" id="{A836EFBB-5449-47CB-96D6-CB08287F75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solidFill>
                  <a:schemeClr val="tx1"/>
                </a:solidFill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3860800"/>
            <a:ext cx="7249886" cy="1686720"/>
          </a:xfrm>
        </p:spPr>
        <p:txBody>
          <a:bodyPr rtlCol="0" anchor="b">
            <a:noAutofit/>
          </a:bodyPr>
          <a:lstStyle>
            <a:lvl1pPr>
              <a:defRPr sz="3600" spc="-113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2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5610175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5B68A07C-35C9-40A7-8487-9EAD314C595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CE9143E8-1B27-4F08-9F20-BE30B14AC24E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45FF900-D87B-4A4B-8BA8-D7A372486CC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47055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3B7F86AE-7774-0B40-8944-DF91C77B02F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739" y="1463040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CE0E0E20-F611-46E3-8C9D-5D39152C22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30125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618346-1C0B-46DB-AAA6-71C865DE85F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692174" y="1323684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05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フッター プレースホルダー 5">
            <a:extLst>
              <a:ext uri="{FF2B5EF4-FFF2-40B4-BE49-F238E27FC236}">
                <a16:creationId xmlns:a16="http://schemas.microsoft.com/office/drawing/2014/main" id="{5CF34E29-AC3B-4EDA-9337-F256FB26B8E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9320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05328109-BF43-024A-B25B-C69E4098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1956D662-20CE-48DA-B57A-26F7272F3E5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451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6" name="テキスト プレースホルダー 4">
            <a:extLst>
              <a:ext uri="{FF2B5EF4-FFF2-40B4-BE49-F238E27FC236}">
                <a16:creationId xmlns:a16="http://schemas.microsoft.com/office/drawing/2014/main" id="{1F05F3BA-65F5-4621-807B-C8B857D01CA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829175" y="1463351"/>
            <a:ext cx="388620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6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8" name="コンテンツ プレースホルダー 5">
            <a:extLst>
              <a:ext uri="{FF2B5EF4-FFF2-40B4-BE49-F238E27FC236}">
                <a16:creationId xmlns:a16="http://schemas.microsoft.com/office/drawing/2014/main" id="{CDF89E18-CCB2-4D69-AB77-CAB656EC211C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829176" y="2149311"/>
            <a:ext cx="3886201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9" name="テキスト プレースホルダー 2">
            <a:extLst>
              <a:ext uri="{FF2B5EF4-FFF2-40B4-BE49-F238E27FC236}">
                <a16:creationId xmlns:a16="http://schemas.microsoft.com/office/drawing/2014/main" id="{986F9159-693C-4325-939A-8C6869B224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738" y="1463351"/>
            <a:ext cx="398009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20" name="コンテンツ プレースホルダー 3">
            <a:extLst>
              <a:ext uri="{FF2B5EF4-FFF2-40B4-BE49-F238E27FC236}">
                <a16:creationId xmlns:a16="http://schemas.microsoft.com/office/drawing/2014/main" id="{BEA361C8-0231-48E8-965E-6BB6D606C9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34737" y="2149311"/>
            <a:ext cx="3980092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" name="フッター プレースホルダー 5">
            <a:extLst>
              <a:ext uri="{FF2B5EF4-FFF2-40B4-BE49-F238E27FC236}">
                <a16:creationId xmlns:a16="http://schemas.microsoft.com/office/drawing/2014/main" id="{A912C864-FAEA-4D9B-92EB-89C0BCBBB94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1596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の白の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6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40085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6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40085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E0FB9F81-CC7F-5244-95A6-279BE4B51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8" name="フッター プレースホルダー 5">
            <a:extLst>
              <a:ext uri="{FF2B5EF4-FFF2-40B4-BE49-F238E27FC236}">
                <a16:creationId xmlns:a16="http://schemas.microsoft.com/office/drawing/2014/main" id="{FB0FCFCB-76B7-4D89-A656-BB9E5DFB7A7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4025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0" y="3802065"/>
            <a:ext cx="733806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0" y="4294303"/>
            <a:ext cx="7338060" cy="1737360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05951AB2-D568-4A7E-9408-FADC8BED4119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フッター プレースホルダー 5">
            <a:extLst>
              <a:ext uri="{FF2B5EF4-FFF2-40B4-BE49-F238E27FC236}">
                <a16:creationId xmlns:a16="http://schemas.microsoft.com/office/drawing/2014/main" id="{C3108621-4D6A-4686-836A-54E08952BAA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2414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3 つのセク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727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テキスト プレースホルダー 8">
            <a:extLst>
              <a:ext uri="{FF2B5EF4-FFF2-40B4-BE49-F238E27FC236}">
                <a16:creationId xmlns:a16="http://schemas.microsoft.com/office/drawing/2014/main" id="{08664829-F6FB-4E31-BF5C-C895ADF2BA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7700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5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6727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4" name="テキスト プレースホルダー 8">
            <a:extLst>
              <a:ext uri="{FF2B5EF4-FFF2-40B4-BE49-F238E27FC236}">
                <a16:creationId xmlns:a16="http://schemas.microsoft.com/office/drawing/2014/main" id="{7E9E558E-F7EF-4347-AD3C-FDB2A9BCF6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00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B9AD2AC4-32E8-BC46-848C-BEA37118C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フッター プレースホルダー 5">
            <a:extLst>
              <a:ext uri="{FF2B5EF4-FFF2-40B4-BE49-F238E27FC236}">
                <a16:creationId xmlns:a16="http://schemas.microsoft.com/office/drawing/2014/main" id="{CB1B2997-2B47-4693-A150-7B23575E572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54481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ページの半分の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4">
            <a:extLst>
              <a:ext uri="{FF2B5EF4-FFF2-40B4-BE49-F238E27FC236}">
                <a16:creationId xmlns:a16="http://schemas.microsoft.com/office/drawing/2014/main" id="{679784BB-7CDD-484B-8F47-9CF1D79993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24400" y="0"/>
            <a:ext cx="4419600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8" y="618429"/>
            <a:ext cx="3878036" cy="840230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7" y="2061165"/>
            <a:ext cx="3784147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7" y="2708232"/>
            <a:ext cx="3784147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1E6A75B6-7B4E-496F-A846-0FFBB6E1D164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スライド番号プレースホルダー 5">
            <a:extLst>
              <a:ext uri="{FF2B5EF4-FFF2-40B4-BE49-F238E27FC236}">
                <a16:creationId xmlns:a16="http://schemas.microsoft.com/office/drawing/2014/main" id="{7648ACB4-9C22-4636-800F-578055A5BC10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フッター プレースホルダー 5">
            <a:extLst>
              <a:ext uri="{FF2B5EF4-FFF2-40B4-BE49-F238E27FC236}">
                <a16:creationId xmlns:a16="http://schemas.microsoft.com/office/drawing/2014/main" id="{67E162F8-0D13-4C5A-A8F3-643DA6745FF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43872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ドキュメント 3">
            <a:extLst>
              <a:ext uri="{FF2B5EF4-FFF2-40B4-BE49-F238E27FC236}">
                <a16:creationId xmlns:a16="http://schemas.microsoft.com/office/drawing/2014/main" id="{D5C833BC-89A8-4D28-9D63-F45F14D694BF}"/>
              </a:ext>
            </a:extLst>
          </p:cNvPr>
          <p:cNvSpPr/>
          <p:nvPr userDrawn="1"/>
        </p:nvSpPr>
        <p:spPr>
          <a:xfrm flipH="1">
            <a:off x="92991" y="124955"/>
            <a:ext cx="8965061" cy="4408002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7" h="24785">
                <a:moveTo>
                  <a:pt x="17" y="0"/>
                </a:moveTo>
                <a:lnTo>
                  <a:pt x="21617" y="0"/>
                </a:lnTo>
                <a:lnTo>
                  <a:pt x="21617" y="17322"/>
                </a:lnTo>
                <a:cubicBezTo>
                  <a:pt x="10919" y="19230"/>
                  <a:pt x="10221" y="28798"/>
                  <a:pt x="0" y="22875"/>
                </a:cubicBezTo>
                <a:cubicBezTo>
                  <a:pt x="6" y="15250"/>
                  <a:pt x="11" y="7625"/>
                  <a:pt x="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2C14A7-8231-43C8-963C-787BB7AE57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82240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フローチャート:ドキュメント 3">
            <a:extLst>
              <a:ext uri="{FF2B5EF4-FFF2-40B4-BE49-F238E27FC236}">
                <a16:creationId xmlns:a16="http://schemas.microsoft.com/office/drawing/2014/main" id="{7F75D8AF-79DE-4E2B-A15F-8EC66948BC31}"/>
              </a:ext>
            </a:extLst>
          </p:cNvPr>
          <p:cNvSpPr/>
          <p:nvPr userDrawn="1"/>
        </p:nvSpPr>
        <p:spPr>
          <a:xfrm flipH="1" flipV="1">
            <a:off x="85945" y="4581497"/>
            <a:ext cx="8972111" cy="2152681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  <a:gd name="connsiteX0" fmla="*/ 34 w 21634"/>
              <a:gd name="connsiteY0" fmla="*/ 0 h 36778"/>
              <a:gd name="connsiteX1" fmla="*/ 21634 w 21634"/>
              <a:gd name="connsiteY1" fmla="*/ 0 h 36778"/>
              <a:gd name="connsiteX2" fmla="*/ 21634 w 21634"/>
              <a:gd name="connsiteY2" fmla="*/ 17322 h 36778"/>
              <a:gd name="connsiteX3" fmla="*/ 0 w 21634"/>
              <a:gd name="connsiteY3" fmla="*/ 35787 h 36778"/>
              <a:gd name="connsiteX4" fmla="*/ 34 w 21634"/>
              <a:gd name="connsiteY4" fmla="*/ 0 h 36778"/>
              <a:gd name="connsiteX0" fmla="*/ 34 w 21634"/>
              <a:gd name="connsiteY0" fmla="*/ 0 h 41874"/>
              <a:gd name="connsiteX1" fmla="*/ 21634 w 21634"/>
              <a:gd name="connsiteY1" fmla="*/ 0 h 41874"/>
              <a:gd name="connsiteX2" fmla="*/ 21634 w 21634"/>
              <a:gd name="connsiteY2" fmla="*/ 17322 h 41874"/>
              <a:gd name="connsiteX3" fmla="*/ 0 w 21634"/>
              <a:gd name="connsiteY3" fmla="*/ 35787 h 41874"/>
              <a:gd name="connsiteX4" fmla="*/ 34 w 21634"/>
              <a:gd name="connsiteY4" fmla="*/ 0 h 41874"/>
              <a:gd name="connsiteX0" fmla="*/ 34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34 w 21634"/>
              <a:gd name="connsiteY4" fmla="*/ 0 h 4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34" h="42123">
                <a:moveTo>
                  <a:pt x="34" y="0"/>
                </a:moveTo>
                <a:lnTo>
                  <a:pt x="21634" y="0"/>
                </a:lnTo>
                <a:lnTo>
                  <a:pt x="21634" y="17322"/>
                </a:lnTo>
                <a:cubicBezTo>
                  <a:pt x="10970" y="21444"/>
                  <a:pt x="9198" y="56098"/>
                  <a:pt x="0" y="35787"/>
                </a:cubicBezTo>
                <a:cubicBezTo>
                  <a:pt x="6" y="28162"/>
                  <a:pt x="28" y="7625"/>
                  <a:pt x="3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80D3D7B7-CDD7-4664-B2D8-6F60FEAEAC45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02FFE477-4812-4DDF-88D3-E08DF8C4615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672193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つ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1" name="コンテンツ プレースホルダー 2">
            <a:extLst>
              <a:ext uri="{FF2B5EF4-FFF2-40B4-BE49-F238E27FC236}">
                <a16:creationId xmlns:a16="http://schemas.microsoft.com/office/drawing/2014/main" id="{758E3AAF-44AA-41E0-AE18-8B461598AD0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34738" y="1825625"/>
            <a:ext cx="398009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3" name="コンテンツ プレースホルダー 3">
            <a:extLst>
              <a:ext uri="{FF2B5EF4-FFF2-40B4-BE49-F238E27FC236}">
                <a16:creationId xmlns:a16="http://schemas.microsoft.com/office/drawing/2014/main" id="{FC1B8B60-5429-4EF9-93D0-2CCCF562B91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829175" y="1825625"/>
            <a:ext cx="388620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3A066C30-FFF6-4264-A199-085A97DD58A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947009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6" name="コンテンツ プレースホルダー 2">
            <a:extLst>
              <a:ext uri="{FF2B5EF4-FFF2-40B4-BE49-F238E27FC236}">
                <a16:creationId xmlns:a16="http://schemas.microsoft.com/office/drawing/2014/main" id="{B43535EE-90E2-422C-B7AC-4D346E8D6E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87391" y="500220"/>
            <a:ext cx="4629150" cy="5368773"/>
          </a:xfrm>
        </p:spPr>
        <p:txBody>
          <a:bodyPr rtlCol="0">
            <a:normAutofit/>
          </a:bodyPr>
          <a:lstStyle>
            <a:lvl1pPr>
              <a:defRPr sz="1800" baseline="0">
                <a:ea typeface="Meiryo UI" panose="020B0604030504040204" pitchFamily="50" charset="-128"/>
              </a:defRPr>
            </a:lvl1pPr>
            <a:lvl2pPr>
              <a:defRPr sz="1500" baseline="0">
                <a:ea typeface="Meiryo UI" panose="020B0604030504040204" pitchFamily="50" charset="-128"/>
              </a:defRPr>
            </a:lvl2pPr>
            <a:lvl3pPr>
              <a:defRPr sz="1350" baseline="0">
                <a:ea typeface="Meiryo UI" panose="020B0604030504040204" pitchFamily="50" charset="-128"/>
              </a:defRPr>
            </a:lvl3pPr>
            <a:lvl4pPr>
              <a:defRPr sz="1200" baseline="0">
                <a:ea typeface="Meiryo UI" panose="020B0604030504040204" pitchFamily="50" charset="-128"/>
              </a:defRPr>
            </a:lvl4pPr>
            <a:lvl5pPr>
              <a:defRPr sz="1200" baseline="0"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E1D69513-D412-42A6-939A-AB555FF5E36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764241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図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図プレースホルダー 2">
            <a:extLst>
              <a:ext uri="{FF2B5EF4-FFF2-40B4-BE49-F238E27FC236}">
                <a16:creationId xmlns:a16="http://schemas.microsoft.com/office/drawing/2014/main" id="{131CB29F-0BE0-476F-B57A-7638E9BFAE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500220"/>
            <a:ext cx="4629150" cy="5368773"/>
          </a:xfrm>
        </p:spPr>
        <p:txBody>
          <a:bodyPr rtlCol="0"/>
          <a:lstStyle>
            <a:lvl1pPr marL="0" indent="0">
              <a:buNone/>
              <a:defRPr sz="2400" baseline="0">
                <a:ea typeface="Meiryo UI" panose="020B0604030504040204" pitchFamily="50" charset="-128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2296EB70-37C1-42AB-A420-5FF72B86C0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409964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5">
            <a:extLst>
              <a:ext uri="{FF2B5EF4-FFF2-40B4-BE49-F238E27FC236}">
                <a16:creationId xmlns:a16="http://schemas.microsoft.com/office/drawing/2014/main" id="{20273381-7E1B-4120-8736-F8FE9DE4B16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34329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引用の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4E46C0F6-F728-4FF0-A7F3-F6AECCD35B3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488" y="136528"/>
            <a:ext cx="8963025" cy="6584951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E4DAD220-8CE3-4FF4-957A-1E24442C65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90625" y="4104799"/>
            <a:ext cx="7524750" cy="1072088"/>
          </a:xfrm>
          <a:solidFill>
            <a:schemeClr val="tx1">
              <a:alpha val="68000"/>
            </a:schemeClr>
          </a:solidFill>
        </p:spPr>
        <p:txBody>
          <a:bodyPr lIns="274320" tIns="274320" rIns="274320" bIns="274320" rtlCol="0" anchor="ctr">
            <a:spAutoFit/>
          </a:bodyPr>
          <a:lstStyle>
            <a:lvl1pPr marL="0" indent="0">
              <a:lnSpc>
                <a:spcPct val="100000"/>
              </a:lnSpc>
              <a:buNone/>
              <a:defRPr sz="1350" b="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0" rtl="0"/>
            <a:endParaRPr lang="ja-JP" altLang="en-US" noProof="0"/>
          </a:p>
        </p:txBody>
      </p:sp>
      <p:sp>
        <p:nvSpPr>
          <p:cNvPr id="8" name="テキスト プレースホルダー 6">
            <a:extLst>
              <a:ext uri="{FF2B5EF4-FFF2-40B4-BE49-F238E27FC236}">
                <a16:creationId xmlns:a16="http://schemas.microsoft.com/office/drawing/2014/main" id="{58FDDD78-44AA-4B92-90B8-DFC56D688C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2414" y="3269343"/>
            <a:ext cx="866525" cy="2001317"/>
          </a:xfrm>
          <a:noFill/>
        </p:spPr>
        <p:txBody>
          <a:bodyPr wrap="square" lIns="182880" tIns="182880" rIns="182880" bIns="91440" rtlCol="0">
            <a:spAutoFit/>
          </a:bodyPr>
          <a:lstStyle>
            <a:lvl1pPr marL="0" indent="0">
              <a:buNone/>
              <a:defRPr sz="12450" b="1" baseline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pPr lvl="0" rtl="0"/>
            <a:r>
              <a:rPr lang="ja-JP" altLang="en-US" noProof="0"/>
              <a:t>“</a:t>
            </a:r>
          </a:p>
        </p:txBody>
      </p:sp>
      <p:sp>
        <p:nvSpPr>
          <p:cNvPr id="9" name="フレーム 8">
            <a:extLst>
              <a:ext uri="{FF2B5EF4-FFF2-40B4-BE49-F238E27FC236}">
                <a16:creationId xmlns:a16="http://schemas.microsoft.com/office/drawing/2014/main" id="{0283712C-6C33-4303-985C-6493AAFAF40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長方形 9">
            <a:extLst>
              <a:ext uri="{FF2B5EF4-FFF2-40B4-BE49-F238E27FC236}">
                <a16:creationId xmlns:a16="http://schemas.microsoft.com/office/drawing/2014/main" id="{5793B617-BDEC-4471-BF16-3ADF8D92DD69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スライド番号プレースホルダー 5">
            <a:extLst>
              <a:ext uri="{FF2B5EF4-FFF2-40B4-BE49-F238E27FC236}">
                <a16:creationId xmlns:a16="http://schemas.microsoft.com/office/drawing/2014/main" id="{33D238BD-C38B-4BEB-92A5-657AAB9C5351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0E81040-AE93-4763-96F3-062F0F2D8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2" name="フッター プレースホルダー 5">
            <a:extLst>
              <a:ext uri="{FF2B5EF4-FFF2-40B4-BE49-F238E27FC236}">
                <a16:creationId xmlns:a16="http://schemas.microsoft.com/office/drawing/2014/main" id="{2A6C1EB5-C8C9-45BE-A0BB-15EC3289D3A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01439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プレースホルダー 3">
            <a:extLst>
              <a:ext uri="{FF2B5EF4-FFF2-40B4-BE49-F238E27FC236}">
                <a16:creationId xmlns:a16="http://schemas.microsoft.com/office/drawing/2014/main" id="{7C719AD2-39D2-425C-90E5-8FD2D783AD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6858000"/>
          </a:xfrm>
          <a:solidFill>
            <a:srgbClr val="85D4E7"/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/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  <a:endParaRPr lang="ja-JP" altLang="en-GB" noProof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4" y="4596754"/>
            <a:ext cx="8095308" cy="1006429"/>
          </a:xfrm>
        </p:spPr>
        <p:txBody>
          <a:bodyPr vert="horz" wrap="square" lIns="91440" tIns="45720" rIns="91440" bIns="45720" rtlCol="0" anchor="b">
            <a:spAutoFit/>
          </a:bodyPr>
          <a:lstStyle>
            <a:lvl1pPr algn="ctr">
              <a:defRPr lang="en-GB" sz="3300" b="1" spc="-113" baseline="0" dirty="0">
                <a:solidFill>
                  <a:schemeClr val="bg1"/>
                </a:solidFill>
                <a:latin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おつかれさまでした！</a:t>
            </a:r>
            <a:br>
              <a:rPr lang="en-US" altLang="ja-JP" noProof="0" dirty="0"/>
            </a:br>
            <a:r>
              <a:rPr lang="ja-JP" altLang="en-US" noProof="0" dirty="0"/>
              <a:t>おしまい！</a:t>
            </a:r>
            <a:endParaRPr lang="ja-JP" altLang="en-GB" noProof="0" dirty="0"/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4650ED99-C07A-480E-80FF-205E1986971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34192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E1B3994-EC85-4CEE-B849-7AE33810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88709A-CA63-4EAC-968C-8873D088E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735" y="1253331"/>
            <a:ext cx="8380640" cy="4770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BA3C17-8AAC-4933-A7DA-CD7D3F840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 dirty="0"/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72B1D122-60D0-8B4D-896A-2A770C0B6343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スライド番号プレースホルダー 5">
            <a:extLst>
              <a:ext uri="{FF2B5EF4-FFF2-40B4-BE49-F238E27FC236}">
                <a16:creationId xmlns:a16="http://schemas.microsoft.com/office/drawing/2014/main" id="{6B5B9FA1-1805-A944-AC99-868579EBA1AD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1575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61" r:id="rId4"/>
    <p:sldLayoutId id="2147483662" r:id="rId5"/>
    <p:sldLayoutId id="2147483650" r:id="rId6"/>
    <p:sldLayoutId id="2147483668" r:id="rId7"/>
    <p:sldLayoutId id="2147483674" r:id="rId8"/>
    <p:sldLayoutId id="2147483666" r:id="rId9"/>
    <p:sldLayoutId id="2147483664" r:id="rId10"/>
    <p:sldLayoutId id="2147483663" r:id="rId11"/>
    <p:sldLayoutId id="2147483667" r:id="rId12"/>
    <p:sldLayoutId id="2147483671" r:id="rId13"/>
    <p:sldLayoutId id="2147483672" r:id="rId14"/>
    <p:sldLayoutId id="2147483673" r:id="rId15"/>
    <p:sldLayoutId id="2147483675" r:id="rId16"/>
    <p:sldLayoutId id="2147483676" r:id="rId17"/>
    <p:sldLayoutId id="2147483665" r:id="rId18"/>
    <p:sldLayoutId id="2147483669" r:id="rId19"/>
    <p:sldLayoutId id="2147483670" r:id="rId20"/>
  </p:sldLayoutIdLst>
  <p:hf sldNum="0"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kumimoji="1" lang="en-GB" sz="2700" b="1" kern="1200" spc="-45" baseline="0" dirty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70" userDrawn="1">
          <p15:clr>
            <a:srgbClr val="F26B43"/>
          </p15:clr>
        </p15:guide>
        <p15:guide id="4" pos="5490" userDrawn="1">
          <p15:clr>
            <a:srgbClr val="F26B43"/>
          </p15:clr>
        </p15:guide>
        <p15:guide id="5" orient="horz" pos="360" userDrawn="1">
          <p15:clr>
            <a:srgbClr val="F26B43"/>
          </p15:clr>
        </p15:guide>
        <p15:guide id="6" orient="horz" pos="39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63.png"/><Relationship Id="rId4" Type="http://schemas.openxmlformats.org/officeDocument/2006/relationships/notesSlide" Target="../notesSlides/notesSlide6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41.png"/><Relationship Id="rId7" Type="http://schemas.openxmlformats.org/officeDocument/2006/relationships/image" Target="../media/image6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Relationship Id="rId9" Type="http://schemas.openxmlformats.org/officeDocument/2006/relationships/image" Target="../media/image5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7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7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7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64.png"/><Relationship Id="rId4" Type="http://schemas.openxmlformats.org/officeDocument/2006/relationships/image" Target="../media/image76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タイトル 50">
            <a:extLst>
              <a:ext uri="{FF2B5EF4-FFF2-40B4-BE49-F238E27FC236}">
                <a16:creationId xmlns:a16="http://schemas.microsoft.com/office/drawing/2014/main" id="{D8694222-4D81-4A9A-93A2-23C89102F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153" y="5053805"/>
            <a:ext cx="7955280" cy="549381"/>
          </a:xfrm>
        </p:spPr>
        <p:txBody>
          <a:bodyPr rtlCol="0"/>
          <a:lstStyle/>
          <a:p>
            <a:pPr rtl="0"/>
            <a:r>
              <a:rPr lang="ja-JP" altLang="en-US"/>
              <a:t>だい</a:t>
            </a:r>
            <a:r>
              <a:rPr lang="en-US" altLang="ja-JP" dirty="0"/>
              <a:t>4</a:t>
            </a:r>
            <a:r>
              <a:rPr lang="ja-JP" altLang="en-US"/>
              <a:t>かい　いろで</a:t>
            </a:r>
            <a:r>
              <a:rPr lang="en-US" altLang="ja-JP" dirty="0" err="1"/>
              <a:t>CodeyRocky</a:t>
            </a:r>
            <a:r>
              <a:rPr lang="ja-JP" altLang="en-US"/>
              <a:t>をうごかそう</a:t>
            </a:r>
            <a:endParaRPr lang="ja-JP" altLang="en-US" dirty="0"/>
          </a:p>
        </p:txBody>
      </p:sp>
      <p:pic>
        <p:nvPicPr>
          <p:cNvPr id="43" name="図プレースホルダー 42">
            <a:extLst>
              <a:ext uri="{FF2B5EF4-FFF2-40B4-BE49-F238E27FC236}">
                <a16:creationId xmlns:a16="http://schemas.microsoft.com/office/drawing/2014/main" id="{A9682006-8B49-4EE9-8BCF-99C55DAE975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t="13291" b="17185"/>
          <a:stretch/>
        </p:blipFill>
        <p:spPr>
          <a:xfrm>
            <a:off x="0" y="0"/>
            <a:ext cx="9144000" cy="4497345"/>
          </a:xfr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6CF29BCA-281B-4A76-A3AB-8A3610B365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090" y="2049719"/>
            <a:ext cx="276816" cy="269232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B989253F-1DEA-4192-8666-6DE8C51B68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9765" y="1010738"/>
            <a:ext cx="316842" cy="251947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1C59FFED-0235-4303-A7EC-CA4D3BD529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1528" y="2282265"/>
            <a:ext cx="745508" cy="760932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288C4DB9-B9B8-4377-9707-62917B43C1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9370" y="1093554"/>
            <a:ext cx="858619" cy="796922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0BBD78A3-6D33-4610-B512-E34CA32EB7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27648" y="2251417"/>
            <a:ext cx="678669" cy="822629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AE44E63B-FB2E-4509-898C-45E004752DA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46699" y="2284836"/>
            <a:ext cx="796921" cy="755790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2D87AD86-348C-4429-ABD8-A13B7EBB695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16542" y="2253987"/>
            <a:ext cx="730084" cy="817488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B5E2C9C5-EED1-480E-B668-FAFC2DABB51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4457" y="1134686"/>
            <a:ext cx="760932" cy="714659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8FD6541D-BBAD-4717-8826-819C9CA93E6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85364" y="1083271"/>
            <a:ext cx="591265" cy="817488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16FC11FB-C869-4839-93D8-7EE84AA0C0E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36189" y="1377374"/>
            <a:ext cx="579008" cy="539449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7113557E-7CFE-4D1A-90B7-9D8FDFDD80E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48058" y="2305402"/>
            <a:ext cx="760932" cy="714659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900FAA54-D1E5-4261-B285-89AA6473C25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890012" y="2235992"/>
            <a:ext cx="745508" cy="853478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06ECAA1B-F535-49BE-AC9F-DC3FFB6F0DB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084001" y="2235992"/>
            <a:ext cx="745508" cy="853478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611ABEB9-3847-4FAA-A1C6-A2BDB3C77B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6839" y="2097637"/>
            <a:ext cx="316842" cy="251947"/>
          </a:xfrm>
          <a:prstGeom prst="rect">
            <a:avLst/>
          </a:prstGeom>
        </p:spPr>
      </p:pic>
      <p:pic>
        <p:nvPicPr>
          <p:cNvPr id="48" name="図 47">
            <a:extLst>
              <a:ext uri="{FF2B5EF4-FFF2-40B4-BE49-F238E27FC236}">
                <a16:creationId xmlns:a16="http://schemas.microsoft.com/office/drawing/2014/main" id="{3F6D95FD-5CCE-4F51-9FC3-C38D924881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7369" y="2122698"/>
            <a:ext cx="316842" cy="251947"/>
          </a:xfrm>
          <a:prstGeom prst="rect">
            <a:avLst/>
          </a:prstGeom>
        </p:spPr>
      </p:pic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35A6DF9-F4E2-47CA-B132-AEFEEAD12FAE}"/>
              </a:ext>
            </a:extLst>
          </p:cNvPr>
          <p:cNvSpPr txBox="1"/>
          <p:nvPr/>
        </p:nvSpPr>
        <p:spPr>
          <a:xfrm>
            <a:off x="3728747" y="4893505"/>
            <a:ext cx="22754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コーディロッキー</a:t>
            </a:r>
          </a:p>
        </p:txBody>
      </p:sp>
      <p:pic>
        <p:nvPicPr>
          <p:cNvPr id="29" name="図 28">
            <a:extLst>
              <a:ext uri="{FF2B5EF4-FFF2-40B4-BE49-F238E27FC236}">
                <a16:creationId xmlns:a16="http://schemas.microsoft.com/office/drawing/2014/main" id="{4792EB59-492A-4C6A-AD03-4000535EFF22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5476" y="190890"/>
            <a:ext cx="2938853" cy="664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756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F00D1731-08BD-4D94-AF8E-63DDD4D9D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もくじ</a:t>
            </a:r>
            <a:endParaRPr lang="ja-JP" altLang="en-US" dirty="0"/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472E856-CD61-4D14-A861-3BF73F231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39" y="1463040"/>
            <a:ext cx="6023201" cy="5301744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ja-JP" altLang="en-US"/>
              <a:t>プログラミングのじゅんび</a:t>
            </a:r>
            <a:endParaRPr lang="ja-JP" altLang="en-US" dirty="0"/>
          </a:p>
          <a:p>
            <a:pPr>
              <a:lnSpc>
                <a:spcPct val="200000"/>
              </a:lnSpc>
            </a:pPr>
            <a:r>
              <a:rPr lang="ja-JP" altLang="en-US"/>
              <a:t>ほんじつの</a:t>
            </a:r>
            <a:r>
              <a:rPr lang="ja-JP" altLang="en-US" dirty="0"/>
              <a:t>ミッション！</a:t>
            </a:r>
          </a:p>
          <a:p>
            <a:pPr>
              <a:lnSpc>
                <a:spcPct val="200000"/>
              </a:lnSpc>
            </a:pPr>
            <a:r>
              <a:rPr lang="ja-JP" altLang="en-US" dirty="0"/>
              <a:t>ステップアップ！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ja-JP" altLang="en-US" dirty="0"/>
              <a:t>チャレンジ！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en-US" altLang="ja-JP" dirty="0"/>
              <a:t>【</a:t>
            </a:r>
            <a:r>
              <a:rPr lang="ja-JP" altLang="en-US" dirty="0"/>
              <a:t>指導者向け</a:t>
            </a:r>
            <a:r>
              <a:rPr lang="en-US" altLang="ja-JP" dirty="0"/>
              <a:t>】</a:t>
            </a:r>
            <a:r>
              <a:rPr lang="ja-JP" altLang="en-US" dirty="0"/>
              <a:t>色紙の配置について</a:t>
            </a:r>
          </a:p>
        </p:txBody>
      </p:sp>
    </p:spTree>
    <p:extLst>
      <p:ext uri="{BB962C8B-B14F-4D97-AF65-F5344CB8AC3E}">
        <p14:creationId xmlns:p14="http://schemas.microsoft.com/office/powerpoint/2010/main" val="2280084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/>
              <a:t>プログラミングのじゅんび</a:t>
            </a:r>
            <a:endParaRPr lang="ja-JP" altLang="en-US" dirty="0"/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ぜんかいのふくしゅう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51932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正方形/長方形 58">
            <a:extLst>
              <a:ext uri="{FF2B5EF4-FFF2-40B4-BE49-F238E27FC236}">
                <a16:creationId xmlns:a16="http://schemas.microsoft.com/office/drawing/2014/main" id="{EB99183E-1186-4856-9612-331505D66DAC}"/>
              </a:ext>
            </a:extLst>
          </p:cNvPr>
          <p:cNvSpPr/>
          <p:nvPr/>
        </p:nvSpPr>
        <p:spPr>
          <a:xfrm>
            <a:off x="5446765" y="1799094"/>
            <a:ext cx="3519523" cy="3580773"/>
          </a:xfrm>
          <a:prstGeom prst="rect">
            <a:avLst/>
          </a:prstGeom>
          <a:solidFill>
            <a:srgbClr val="067F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4E6A9F34-937C-4E33-981A-60C368448CF3}"/>
              </a:ext>
            </a:extLst>
          </p:cNvPr>
          <p:cNvSpPr/>
          <p:nvPr/>
        </p:nvSpPr>
        <p:spPr>
          <a:xfrm>
            <a:off x="72715" y="1799094"/>
            <a:ext cx="5236132" cy="3580773"/>
          </a:xfrm>
          <a:prstGeom prst="rect">
            <a:avLst/>
          </a:prstGeom>
          <a:solidFill>
            <a:srgbClr val="067F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Codey</a:t>
            </a:r>
            <a:r>
              <a:rPr lang="ja-JP" altLang="en-US" dirty="0"/>
              <a:t>と</a:t>
            </a:r>
            <a:r>
              <a:rPr lang="en-US" altLang="ja-JP" dirty="0"/>
              <a:t>Rocky</a:t>
            </a:r>
            <a:r>
              <a:rPr lang="ja-JP" altLang="en-US" dirty="0"/>
              <a:t>をつなげよう</a:t>
            </a: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D683E895-0F92-4240-AA03-7F110DE1CF9C}"/>
              </a:ext>
            </a:extLst>
          </p:cNvPr>
          <p:cNvGrpSpPr/>
          <p:nvPr/>
        </p:nvGrpSpPr>
        <p:grpSpPr>
          <a:xfrm>
            <a:off x="868888" y="2014931"/>
            <a:ext cx="953129" cy="577081"/>
            <a:chOff x="316117" y="947390"/>
            <a:chExt cx="953129" cy="577081"/>
          </a:xfrm>
        </p:grpSpPr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98BD5770-ED1D-4DC5-9567-E8FBF7D0C185}"/>
                </a:ext>
              </a:extLst>
            </p:cNvPr>
            <p:cNvSpPr txBox="1"/>
            <p:nvPr/>
          </p:nvSpPr>
          <p:spPr>
            <a:xfrm>
              <a:off x="316117" y="947390"/>
              <a:ext cx="95312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endParaRPr kumimoji="1" lang="ja-JP" altLang="en-US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64FEED78-65DA-45CF-985D-787D737A8CEE}"/>
                </a:ext>
              </a:extLst>
            </p:cNvPr>
            <p:cNvSpPr txBox="1"/>
            <p:nvPr/>
          </p:nvSpPr>
          <p:spPr>
            <a:xfrm>
              <a:off x="316117" y="1015358"/>
              <a:ext cx="95312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コーディー</a:t>
              </a:r>
            </a:p>
          </p:txBody>
        </p:sp>
      </p:grp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D9841246-1F3E-4F3E-8625-16EF884B887A}"/>
              </a:ext>
            </a:extLst>
          </p:cNvPr>
          <p:cNvSpPr txBox="1"/>
          <p:nvPr/>
        </p:nvSpPr>
        <p:spPr>
          <a:xfrm>
            <a:off x="524264" y="404587"/>
            <a:ext cx="903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7EF48600-8ED0-4B71-B709-9896CB3514C0}"/>
              </a:ext>
            </a:extLst>
          </p:cNvPr>
          <p:cNvSpPr txBox="1"/>
          <p:nvPr/>
        </p:nvSpPr>
        <p:spPr>
          <a:xfrm>
            <a:off x="1935128" y="401121"/>
            <a:ext cx="903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ロッキー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6F97D4C7-4024-4FA1-B19D-13C871301C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256" y="2694645"/>
            <a:ext cx="2031294" cy="2146196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C516099B-C455-46BA-BC3C-3BBCE96408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8059" y="3108730"/>
            <a:ext cx="2469286" cy="1776154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F3019C0A-2BDA-4B8E-8F6B-40F95616EE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0562" y="2534755"/>
            <a:ext cx="2977759" cy="2715717"/>
          </a:xfrm>
          <a:prstGeom prst="rect">
            <a:avLst/>
          </a:prstGeom>
        </p:spPr>
      </p:pic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44628AD0-08A5-4302-A64D-302B3A269924}"/>
              </a:ext>
            </a:extLst>
          </p:cNvPr>
          <p:cNvGrpSpPr/>
          <p:nvPr/>
        </p:nvGrpSpPr>
        <p:grpSpPr>
          <a:xfrm>
            <a:off x="3296879" y="2024273"/>
            <a:ext cx="953129" cy="577081"/>
            <a:chOff x="316117" y="947390"/>
            <a:chExt cx="953129" cy="577081"/>
          </a:xfrm>
        </p:grpSpPr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90CD21F7-D3A9-4BDB-8725-1EEE6AAF46C0}"/>
                </a:ext>
              </a:extLst>
            </p:cNvPr>
            <p:cNvSpPr txBox="1"/>
            <p:nvPr/>
          </p:nvSpPr>
          <p:spPr>
            <a:xfrm>
              <a:off x="316117" y="947390"/>
              <a:ext cx="95312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Rocky</a:t>
              </a:r>
              <a:endParaRPr kumimoji="1" lang="ja-JP" altLang="en-US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D0C6053A-D520-4702-B203-109F8D31714A}"/>
                </a:ext>
              </a:extLst>
            </p:cNvPr>
            <p:cNvSpPr txBox="1"/>
            <p:nvPr/>
          </p:nvSpPr>
          <p:spPr>
            <a:xfrm>
              <a:off x="316117" y="1015358"/>
              <a:ext cx="95312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ロッキー</a:t>
              </a:r>
            </a:p>
          </p:txBody>
        </p:sp>
      </p:grpSp>
      <p:sp>
        <p:nvSpPr>
          <p:cNvPr id="58" name="矢印: 右 57">
            <a:extLst>
              <a:ext uri="{FF2B5EF4-FFF2-40B4-BE49-F238E27FC236}">
                <a16:creationId xmlns:a16="http://schemas.microsoft.com/office/drawing/2014/main" id="{E30C75A4-5C1C-486C-A765-8690077CBED9}"/>
              </a:ext>
            </a:extLst>
          </p:cNvPr>
          <p:cNvSpPr/>
          <p:nvPr/>
        </p:nvSpPr>
        <p:spPr>
          <a:xfrm>
            <a:off x="5125263" y="3214217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D95FD11A-64C1-48E9-A145-7BC2D7BFED08}"/>
              </a:ext>
            </a:extLst>
          </p:cNvPr>
          <p:cNvGrpSpPr/>
          <p:nvPr/>
        </p:nvGrpSpPr>
        <p:grpSpPr>
          <a:xfrm>
            <a:off x="6307144" y="2024273"/>
            <a:ext cx="1807046" cy="577081"/>
            <a:chOff x="6307144" y="2024273"/>
            <a:chExt cx="1807046" cy="577081"/>
          </a:xfrm>
        </p:grpSpPr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3BC5863A-FAD9-440D-9D02-8180F8E6E4A1}"/>
                </a:ext>
              </a:extLst>
            </p:cNvPr>
            <p:cNvSpPr txBox="1"/>
            <p:nvPr/>
          </p:nvSpPr>
          <p:spPr>
            <a:xfrm>
              <a:off x="6307144" y="2024273"/>
              <a:ext cx="180704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 Rocky</a:t>
              </a:r>
              <a:endParaRPr kumimoji="1" lang="ja-JP" altLang="en-US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A84B3E13-6E32-4EBB-93B4-4DC8508E3515}"/>
                </a:ext>
              </a:extLst>
            </p:cNvPr>
            <p:cNvSpPr txBox="1"/>
            <p:nvPr/>
          </p:nvSpPr>
          <p:spPr>
            <a:xfrm>
              <a:off x="6307144" y="2092241"/>
              <a:ext cx="169163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コーディー ロッキー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026358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>
            <a:extLst>
              <a:ext uri="{FF2B5EF4-FFF2-40B4-BE49-F238E27FC236}">
                <a16:creationId xmlns:a16="http://schemas.microsoft.com/office/drawing/2014/main" id="{A56ADDD5-227A-4FC0-9E00-F66B984EAF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480" y="1811062"/>
            <a:ext cx="4461492" cy="350687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パソコンとつなげよう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493BA2B9-986D-4D46-8D83-9C848911D0CD}"/>
              </a:ext>
            </a:extLst>
          </p:cNvPr>
          <p:cNvGrpSpPr/>
          <p:nvPr/>
        </p:nvGrpSpPr>
        <p:grpSpPr>
          <a:xfrm>
            <a:off x="566690" y="1060559"/>
            <a:ext cx="7183516" cy="577081"/>
            <a:chOff x="566690" y="1060559"/>
            <a:chExt cx="7183516" cy="577081"/>
          </a:xfrm>
        </p:grpSpPr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7442D66D-9583-41ED-B1E6-24204D6A5BDC}"/>
                </a:ext>
              </a:extLst>
            </p:cNvPr>
            <p:cNvSpPr txBox="1"/>
            <p:nvPr/>
          </p:nvSpPr>
          <p:spPr>
            <a:xfrm>
              <a:off x="615357" y="1060559"/>
              <a:ext cx="713484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FF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USB</a:t>
              </a:r>
              <a:r>
                <a:rPr lang="ja-JP" altLang="en-US" b="1" i="0" dirty="0">
                  <a:solidFill>
                    <a:srgbClr val="FF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ケーブル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でパソコンとつなげよう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!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C4D8F9FE-18FC-4495-8C7E-1F68A8AC2A2B}"/>
                </a:ext>
              </a:extLst>
            </p:cNvPr>
            <p:cNvSpPr txBox="1"/>
            <p:nvPr/>
          </p:nvSpPr>
          <p:spPr>
            <a:xfrm>
              <a:off x="566690" y="1149442"/>
              <a:ext cx="1036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FF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ユーエスビー</a:t>
              </a:r>
            </a:p>
          </p:txBody>
        </p:sp>
      </p:grpSp>
      <p:pic>
        <p:nvPicPr>
          <p:cNvPr id="25" name="Picture 4">
            <a:extLst>
              <a:ext uri="{FF2B5EF4-FFF2-40B4-BE49-F238E27FC236}">
                <a16:creationId xmlns:a16="http://schemas.microsoft.com/office/drawing/2014/main" id="{456E262F-2265-4436-A730-6B1BF91C27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58"/>
          <a:stretch/>
        </p:blipFill>
        <p:spPr bwMode="auto">
          <a:xfrm>
            <a:off x="5961359" y="1811062"/>
            <a:ext cx="2112883" cy="35233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楕円 25">
            <a:extLst>
              <a:ext uri="{FF2B5EF4-FFF2-40B4-BE49-F238E27FC236}">
                <a16:creationId xmlns:a16="http://schemas.microsoft.com/office/drawing/2014/main" id="{DAB6A2A4-BED0-447E-B5AC-DE2593913586}"/>
              </a:ext>
            </a:extLst>
          </p:cNvPr>
          <p:cNvSpPr/>
          <p:nvPr/>
        </p:nvSpPr>
        <p:spPr>
          <a:xfrm>
            <a:off x="6103401" y="3698058"/>
            <a:ext cx="914400" cy="9144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7" name="楕円 26">
            <a:extLst>
              <a:ext uri="{FF2B5EF4-FFF2-40B4-BE49-F238E27FC236}">
                <a16:creationId xmlns:a16="http://schemas.microsoft.com/office/drawing/2014/main" id="{0C4DAE72-5E30-4677-A6A4-9F4857468718}"/>
              </a:ext>
            </a:extLst>
          </p:cNvPr>
          <p:cNvSpPr/>
          <p:nvPr/>
        </p:nvSpPr>
        <p:spPr>
          <a:xfrm>
            <a:off x="2413383" y="1839039"/>
            <a:ext cx="1012038" cy="101203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楕円 30">
            <a:extLst>
              <a:ext uri="{FF2B5EF4-FFF2-40B4-BE49-F238E27FC236}">
                <a16:creationId xmlns:a16="http://schemas.microsoft.com/office/drawing/2014/main" id="{F324EDF7-AB4E-4EF3-B855-1F3CAF5A7817}"/>
              </a:ext>
            </a:extLst>
          </p:cNvPr>
          <p:cNvSpPr/>
          <p:nvPr/>
        </p:nvSpPr>
        <p:spPr>
          <a:xfrm>
            <a:off x="2489487" y="3355898"/>
            <a:ext cx="503186" cy="503186"/>
          </a:xfrm>
          <a:prstGeom prst="ellipse">
            <a:avLst/>
          </a:prstGeom>
          <a:noFill/>
          <a:ln w="28575">
            <a:solidFill>
              <a:srgbClr val="067F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067F9C"/>
              </a:solidFill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B9520E08-3FDF-4B9F-81B7-C5B95E793067}"/>
              </a:ext>
            </a:extLst>
          </p:cNvPr>
          <p:cNvSpPr txBox="1"/>
          <p:nvPr/>
        </p:nvSpPr>
        <p:spPr>
          <a:xfrm>
            <a:off x="838480" y="5822761"/>
            <a:ext cx="789968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067F9C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でんげんボタン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をおしてでんげんを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れよう。あおいランプが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よ。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" name="吹き出し: 角を丸めた四角形 13">
            <a:extLst>
              <a:ext uri="{FF2B5EF4-FFF2-40B4-BE49-F238E27FC236}">
                <a16:creationId xmlns:a16="http://schemas.microsoft.com/office/drawing/2014/main" id="{82667107-1ECC-4B74-B4A5-8E2CA15B6206}"/>
              </a:ext>
            </a:extLst>
          </p:cNvPr>
          <p:cNvSpPr/>
          <p:nvPr/>
        </p:nvSpPr>
        <p:spPr>
          <a:xfrm>
            <a:off x="3145872" y="4230094"/>
            <a:ext cx="1837190" cy="382364"/>
          </a:xfrm>
          <a:prstGeom prst="wedgeRoundRectCallout">
            <a:avLst>
              <a:gd name="adj1" fmla="val -70826"/>
              <a:gd name="adj2" fmla="val -173200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067F9C"/>
              </a:solidFill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E4DC776-80B6-425D-927E-27A4F83DF14B}"/>
              </a:ext>
            </a:extLst>
          </p:cNvPr>
          <p:cNvSpPr txBox="1"/>
          <p:nvPr/>
        </p:nvSpPr>
        <p:spPr>
          <a:xfrm>
            <a:off x="3253988" y="4273904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でんげんボタン</a:t>
            </a:r>
          </a:p>
        </p:txBody>
      </p:sp>
    </p:spTree>
    <p:extLst>
      <p:ext uri="{BB962C8B-B14F-4D97-AF65-F5344CB8AC3E}">
        <p14:creationId xmlns:p14="http://schemas.microsoft.com/office/powerpoint/2010/main" val="3217395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ひかりセンサーのせってい</a:t>
            </a:r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702164D2-004F-46B1-9782-2117565695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720" y="2588401"/>
            <a:ext cx="3723992" cy="3888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57A2A80E-66AB-419C-970B-C0DBC26258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3799" y="2588401"/>
            <a:ext cx="3865377" cy="389988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8" name="矢印: 右 57">
            <a:extLst>
              <a:ext uri="{FF2B5EF4-FFF2-40B4-BE49-F238E27FC236}">
                <a16:creationId xmlns:a16="http://schemas.microsoft.com/office/drawing/2014/main" id="{E30C75A4-5C1C-486C-A765-8690077CBED9}"/>
              </a:ext>
            </a:extLst>
          </p:cNvPr>
          <p:cNvSpPr/>
          <p:nvPr/>
        </p:nvSpPr>
        <p:spPr>
          <a:xfrm>
            <a:off x="4276857" y="4222688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EDC615F-5B32-4399-9B19-8E1A62E9FA26}"/>
              </a:ext>
            </a:extLst>
          </p:cNvPr>
          <p:cNvSpPr txBox="1"/>
          <p:nvPr/>
        </p:nvSpPr>
        <p:spPr>
          <a:xfrm>
            <a:off x="632720" y="1060559"/>
            <a:ext cx="5113172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こんかいはロッキーのセンサーをつかうよ。</a:t>
            </a:r>
            <a:endParaRPr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ひかり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センサーをしたから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にむけよう。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フリーフォーム: 図形 31">
            <a:extLst>
              <a:ext uri="{FF2B5EF4-FFF2-40B4-BE49-F238E27FC236}">
                <a16:creationId xmlns:a16="http://schemas.microsoft.com/office/drawing/2014/main" id="{3BA819BF-AC94-4059-B2F1-62EF20BA297B}"/>
              </a:ext>
            </a:extLst>
          </p:cNvPr>
          <p:cNvSpPr/>
          <p:nvPr/>
        </p:nvSpPr>
        <p:spPr>
          <a:xfrm rot="14829854" flipV="1">
            <a:off x="3151306" y="3877829"/>
            <a:ext cx="684141" cy="160496"/>
          </a:xfrm>
          <a:custGeom>
            <a:avLst/>
            <a:gdLst>
              <a:gd name="connsiteX0" fmla="*/ 0 w 1083757"/>
              <a:gd name="connsiteY0" fmla="*/ 0 h 1139869"/>
              <a:gd name="connsiteX1" fmla="*/ 951978 w 1083757"/>
              <a:gd name="connsiteY1" fmla="*/ 263047 h 1139869"/>
              <a:gd name="connsiteX2" fmla="*/ 1052186 w 1083757"/>
              <a:gd name="connsiteY2" fmla="*/ 1139869 h 1139869"/>
              <a:gd name="connsiteX0" fmla="*/ 0 w 1083757"/>
              <a:gd name="connsiteY0" fmla="*/ 724 h 1140593"/>
              <a:gd name="connsiteX1" fmla="*/ 951978 w 1083757"/>
              <a:gd name="connsiteY1" fmla="*/ 263771 h 1140593"/>
              <a:gd name="connsiteX2" fmla="*/ 1052186 w 1083757"/>
              <a:gd name="connsiteY2" fmla="*/ 1140593 h 1140593"/>
              <a:gd name="connsiteX0" fmla="*/ 0 w 1123659"/>
              <a:gd name="connsiteY0" fmla="*/ 724 h 1140593"/>
              <a:gd name="connsiteX1" fmla="*/ 951978 w 1123659"/>
              <a:gd name="connsiteY1" fmla="*/ 263771 h 1140593"/>
              <a:gd name="connsiteX2" fmla="*/ 1052186 w 1123659"/>
              <a:gd name="connsiteY2" fmla="*/ 1140593 h 1140593"/>
              <a:gd name="connsiteX0" fmla="*/ 0 w 1087358"/>
              <a:gd name="connsiteY0" fmla="*/ 242 h 1140111"/>
              <a:gd name="connsiteX1" fmla="*/ 749082 w 1087358"/>
              <a:gd name="connsiteY1" fmla="*/ 450091 h 1140111"/>
              <a:gd name="connsiteX2" fmla="*/ 1052186 w 1087358"/>
              <a:gd name="connsiteY2" fmla="*/ 1140111 h 1140111"/>
              <a:gd name="connsiteX0" fmla="*/ 0 w 1052186"/>
              <a:gd name="connsiteY0" fmla="*/ 0 h 1139869"/>
              <a:gd name="connsiteX1" fmla="*/ 1052186 w 1052186"/>
              <a:gd name="connsiteY1" fmla="*/ 1139869 h 1139869"/>
              <a:gd name="connsiteX0" fmla="*/ 0 w 1052186"/>
              <a:gd name="connsiteY0" fmla="*/ 0 h 1139869"/>
              <a:gd name="connsiteX1" fmla="*/ 1052186 w 1052186"/>
              <a:gd name="connsiteY1" fmla="*/ 1139869 h 1139869"/>
              <a:gd name="connsiteX0" fmla="*/ 0 w 1052186"/>
              <a:gd name="connsiteY0" fmla="*/ 0 h 1139869"/>
              <a:gd name="connsiteX1" fmla="*/ 1052186 w 1052186"/>
              <a:gd name="connsiteY1" fmla="*/ 1139869 h 1139869"/>
              <a:gd name="connsiteX0" fmla="*/ 0 w 1052186"/>
              <a:gd name="connsiteY0" fmla="*/ 0 h 1139869"/>
              <a:gd name="connsiteX1" fmla="*/ 1052186 w 1052186"/>
              <a:gd name="connsiteY1" fmla="*/ 1139869 h 1139869"/>
              <a:gd name="connsiteX0" fmla="*/ 0 w 4374443"/>
              <a:gd name="connsiteY0" fmla="*/ 787303 h 813347"/>
              <a:gd name="connsiteX1" fmla="*/ 4374443 w 4374443"/>
              <a:gd name="connsiteY1" fmla="*/ 186318 h 813347"/>
              <a:gd name="connsiteX0" fmla="*/ -1 w 4571797"/>
              <a:gd name="connsiteY0" fmla="*/ 905339 h 929519"/>
              <a:gd name="connsiteX1" fmla="*/ 4571797 w 4571797"/>
              <a:gd name="connsiteY1" fmla="*/ 175006 h 929519"/>
              <a:gd name="connsiteX0" fmla="*/ -1 w 4571797"/>
              <a:gd name="connsiteY0" fmla="*/ 884731 h 980736"/>
              <a:gd name="connsiteX1" fmla="*/ 4571797 w 4571797"/>
              <a:gd name="connsiteY1" fmla="*/ 154398 h 980736"/>
              <a:gd name="connsiteX0" fmla="*/ -1 w 4571797"/>
              <a:gd name="connsiteY0" fmla="*/ 1107203 h 1183657"/>
              <a:gd name="connsiteX1" fmla="*/ 4571797 w 4571797"/>
              <a:gd name="connsiteY1" fmla="*/ 376870 h 1183657"/>
              <a:gd name="connsiteX0" fmla="*/ -1 w 5067741"/>
              <a:gd name="connsiteY0" fmla="*/ 2220876 h 2274667"/>
              <a:gd name="connsiteX1" fmla="*/ 5067742 w 5067741"/>
              <a:gd name="connsiteY1" fmla="*/ 278102 h 2274667"/>
              <a:gd name="connsiteX0" fmla="*/ -1 w 6378678"/>
              <a:gd name="connsiteY0" fmla="*/ 834890 h 920660"/>
              <a:gd name="connsiteX1" fmla="*/ 6378677 w 6378678"/>
              <a:gd name="connsiteY1" fmla="*/ 414739 h 920660"/>
              <a:gd name="connsiteX0" fmla="*/ -1 w 6378678"/>
              <a:gd name="connsiteY0" fmla="*/ 756490 h 1095100"/>
              <a:gd name="connsiteX1" fmla="*/ 6378677 w 6378678"/>
              <a:gd name="connsiteY1" fmla="*/ 336339 h 1095100"/>
              <a:gd name="connsiteX0" fmla="*/ -1 w 6378678"/>
              <a:gd name="connsiteY0" fmla="*/ 1548711 h 1775578"/>
              <a:gd name="connsiteX1" fmla="*/ 6378677 w 6378678"/>
              <a:gd name="connsiteY1" fmla="*/ 1128560 h 1775578"/>
              <a:gd name="connsiteX0" fmla="*/ -1 w 6378678"/>
              <a:gd name="connsiteY0" fmla="*/ 1646847 h 1721907"/>
              <a:gd name="connsiteX1" fmla="*/ 6378677 w 6378678"/>
              <a:gd name="connsiteY1" fmla="*/ 1226696 h 1721907"/>
              <a:gd name="connsiteX0" fmla="*/ -1 w 6467622"/>
              <a:gd name="connsiteY0" fmla="*/ 2404281 h 2467155"/>
              <a:gd name="connsiteX1" fmla="*/ 6467621 w 6467622"/>
              <a:gd name="connsiteY1" fmla="*/ 1076479 h 2467155"/>
              <a:gd name="connsiteX0" fmla="*/ 0 w 9285883"/>
              <a:gd name="connsiteY0" fmla="*/ 2671167 h 2730746"/>
              <a:gd name="connsiteX1" fmla="*/ 9285882 w 9285883"/>
              <a:gd name="connsiteY1" fmla="*/ 1033307 h 2730746"/>
              <a:gd name="connsiteX0" fmla="*/ 6009 w 9291892"/>
              <a:gd name="connsiteY0" fmla="*/ 2956520 h 2956521"/>
              <a:gd name="connsiteX1" fmla="*/ 9291891 w 9291892"/>
              <a:gd name="connsiteY1" fmla="*/ 1318660 h 2956521"/>
              <a:gd name="connsiteX0" fmla="*/ 6395 w 9292278"/>
              <a:gd name="connsiteY0" fmla="*/ 2329873 h 2329873"/>
              <a:gd name="connsiteX1" fmla="*/ 9292277 w 9292278"/>
              <a:gd name="connsiteY1" fmla="*/ 692013 h 2329873"/>
              <a:gd name="connsiteX0" fmla="*/ 6972 w 8835486"/>
              <a:gd name="connsiteY0" fmla="*/ 2218632 h 2218632"/>
              <a:gd name="connsiteX1" fmla="*/ 8835489 w 8835486"/>
              <a:gd name="connsiteY1" fmla="*/ 717308 h 2218632"/>
              <a:gd name="connsiteX0" fmla="*/ -5 w 8828509"/>
              <a:gd name="connsiteY0" fmla="*/ 2097022 h 2097022"/>
              <a:gd name="connsiteX1" fmla="*/ 8828512 w 8828509"/>
              <a:gd name="connsiteY1" fmla="*/ 595698 h 2097022"/>
              <a:gd name="connsiteX0" fmla="*/ -5 w 8828509"/>
              <a:gd name="connsiteY0" fmla="*/ 1501323 h 1501323"/>
              <a:gd name="connsiteX1" fmla="*/ 8828512 w 8828509"/>
              <a:gd name="connsiteY1" fmla="*/ -1 h 1501323"/>
              <a:gd name="connsiteX0" fmla="*/ -5 w 8828509"/>
              <a:gd name="connsiteY0" fmla="*/ 1501323 h 1501323"/>
              <a:gd name="connsiteX1" fmla="*/ 8828512 w 8828509"/>
              <a:gd name="connsiteY1" fmla="*/ -1 h 1501323"/>
              <a:gd name="connsiteX0" fmla="*/ -5 w 5416978"/>
              <a:gd name="connsiteY0" fmla="*/ 819941 h 819941"/>
              <a:gd name="connsiteX1" fmla="*/ 5416977 w 5416978"/>
              <a:gd name="connsiteY1" fmla="*/ -1 h 819941"/>
              <a:gd name="connsiteX0" fmla="*/ -5 w 5416978"/>
              <a:gd name="connsiteY0" fmla="*/ 819941 h 819941"/>
              <a:gd name="connsiteX1" fmla="*/ 5416977 w 5416978"/>
              <a:gd name="connsiteY1" fmla="*/ -1 h 819941"/>
              <a:gd name="connsiteX0" fmla="*/ -5 w 5416978"/>
              <a:gd name="connsiteY0" fmla="*/ 819941 h 819941"/>
              <a:gd name="connsiteX1" fmla="*/ 5416977 w 5416978"/>
              <a:gd name="connsiteY1" fmla="*/ -1 h 819941"/>
              <a:gd name="connsiteX0" fmla="*/ -5 w 5126874"/>
              <a:gd name="connsiteY0" fmla="*/ 45423 h 155148"/>
              <a:gd name="connsiteX1" fmla="*/ 5126877 w 5126874"/>
              <a:gd name="connsiteY1" fmla="*/ 154721 h 155148"/>
              <a:gd name="connsiteX0" fmla="*/ -5 w 5126874"/>
              <a:gd name="connsiteY0" fmla="*/ 179730 h 289030"/>
              <a:gd name="connsiteX1" fmla="*/ 5126877 w 5126874"/>
              <a:gd name="connsiteY1" fmla="*/ 289028 h 289030"/>
              <a:gd name="connsiteX0" fmla="*/ 1 w 5126880"/>
              <a:gd name="connsiteY0" fmla="*/ 419286 h 528584"/>
              <a:gd name="connsiteX1" fmla="*/ 5126883 w 5126880"/>
              <a:gd name="connsiteY1" fmla="*/ 528584 h 528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126880" h="528584">
                <a:moveTo>
                  <a:pt x="1" y="419286"/>
                </a:moveTo>
                <a:cubicBezTo>
                  <a:pt x="2038597" y="-326430"/>
                  <a:pt x="3190767" y="57988"/>
                  <a:pt x="5126883" y="528584"/>
                </a:cubicBezTo>
              </a:path>
            </a:pathLst>
          </a:custGeom>
          <a:noFill/>
          <a:ln w="38100" cmpd="sng">
            <a:solidFill>
              <a:srgbClr val="FF0000"/>
            </a:solidFill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3" name="楕円 32">
            <a:extLst>
              <a:ext uri="{FF2B5EF4-FFF2-40B4-BE49-F238E27FC236}">
                <a16:creationId xmlns:a16="http://schemas.microsoft.com/office/drawing/2014/main" id="{B6F9241D-D284-45B4-82BD-9FAAB682A92C}"/>
              </a:ext>
            </a:extLst>
          </p:cNvPr>
          <p:cNvSpPr/>
          <p:nvPr/>
        </p:nvSpPr>
        <p:spPr>
          <a:xfrm>
            <a:off x="6374008" y="4802861"/>
            <a:ext cx="1340457" cy="769197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49986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311F3E1-C2D8-4DBC-8408-F1BB33700098}"/>
              </a:ext>
            </a:extLst>
          </p:cNvPr>
          <p:cNvSpPr txBox="1"/>
          <p:nvPr/>
        </p:nvSpPr>
        <p:spPr>
          <a:xfrm>
            <a:off x="428625" y="424045"/>
            <a:ext cx="13113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エムブロック</a:t>
            </a: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1EC6CC26-EFDA-46E5-9BA4-13BDB42E88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423" y="1549893"/>
            <a:ext cx="1219200" cy="1219200"/>
          </a:xfrm>
          <a:prstGeom prst="rect">
            <a:avLst/>
          </a:prstGeom>
        </p:spPr>
      </p:pic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5E83F90C-7C56-46B9-A708-E534E27A2126}"/>
              </a:ext>
            </a:extLst>
          </p:cNvPr>
          <p:cNvGrpSpPr/>
          <p:nvPr/>
        </p:nvGrpSpPr>
        <p:grpSpPr>
          <a:xfrm>
            <a:off x="1130423" y="2415376"/>
            <a:ext cx="292314" cy="292314"/>
            <a:chOff x="1084324" y="3782536"/>
            <a:chExt cx="363984" cy="363984"/>
          </a:xfrm>
        </p:grpSpPr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1BD9B8DB-0DF2-47EA-8207-0BE8E9B4E58C}"/>
                </a:ext>
              </a:extLst>
            </p:cNvPr>
            <p:cNvSpPr/>
            <p:nvPr/>
          </p:nvSpPr>
          <p:spPr>
            <a:xfrm>
              <a:off x="1084324" y="3782536"/>
              <a:ext cx="363984" cy="36398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22C607F2-6E60-4E38-9327-CC46FAFCE9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55871" y="3808787"/>
              <a:ext cx="217995" cy="311482"/>
            </a:xfrm>
            <a:prstGeom prst="rect">
              <a:avLst/>
            </a:prstGeom>
          </p:spPr>
        </p:pic>
      </p:grp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AC4BF01E-B9F7-4A1B-B51E-77143673CAF1}"/>
              </a:ext>
            </a:extLst>
          </p:cNvPr>
          <p:cNvSpPr txBox="1"/>
          <p:nvPr/>
        </p:nvSpPr>
        <p:spPr>
          <a:xfrm>
            <a:off x="1332929" y="2617272"/>
            <a:ext cx="904241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1400" b="1" i="0" dirty="0" err="1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mBlock</a:t>
            </a:r>
            <a:endParaRPr lang="en-US" altLang="ja-JP" sz="1400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81ACB782-53C5-49DD-8ABB-271CC215C0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9676" y="3613629"/>
            <a:ext cx="3045042" cy="305011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1191968C-A20C-4FA7-9000-46EB82A87057}"/>
              </a:ext>
            </a:extLst>
          </p:cNvPr>
          <p:cNvGrpSpPr/>
          <p:nvPr/>
        </p:nvGrpSpPr>
        <p:grpSpPr>
          <a:xfrm>
            <a:off x="2993499" y="1651661"/>
            <a:ext cx="5875293" cy="1131079"/>
            <a:chOff x="2993499" y="2228709"/>
            <a:chExt cx="5875293" cy="1131079"/>
          </a:xfrm>
        </p:grpSpPr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2343EFB2-62F9-4C76-B014-E23A75145012}"/>
                </a:ext>
              </a:extLst>
            </p:cNvPr>
            <p:cNvSpPr txBox="1"/>
            <p:nvPr/>
          </p:nvSpPr>
          <p:spPr>
            <a:xfrm>
              <a:off x="2993499" y="2228709"/>
              <a:ext cx="587529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パソコンのデスクトップにある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mBlock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」のアイコンをダブルクリックしよう！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DA56D4F2-48E5-4774-A745-BAFDFB35F12C}"/>
                </a:ext>
              </a:extLst>
            </p:cNvPr>
            <p:cNvSpPr txBox="1"/>
            <p:nvPr/>
          </p:nvSpPr>
          <p:spPr>
            <a:xfrm>
              <a:off x="3105952" y="2794248"/>
              <a:ext cx="1347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エムブロック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B8D20828-443F-204C-92CB-918F03E489CE}"/>
              </a:ext>
            </a:extLst>
          </p:cNvPr>
          <p:cNvGrpSpPr/>
          <p:nvPr/>
        </p:nvGrpSpPr>
        <p:grpSpPr>
          <a:xfrm>
            <a:off x="5543289" y="4615467"/>
            <a:ext cx="3172086" cy="1131079"/>
            <a:chOff x="5543289" y="4615467"/>
            <a:chExt cx="2781469" cy="1131079"/>
          </a:xfrm>
        </p:grpSpPr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8C1ECA4B-66CF-1649-A10A-A89160FFD0D6}"/>
                </a:ext>
              </a:extLst>
            </p:cNvPr>
            <p:cNvSpPr txBox="1"/>
            <p:nvPr/>
          </p:nvSpPr>
          <p:spPr>
            <a:xfrm>
              <a:off x="5782567" y="4615467"/>
              <a:ext cx="2542191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mBlock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が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きどう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します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B03C142C-0682-6E46-A25A-6E510BFE55E8}"/>
                </a:ext>
              </a:extLst>
            </p:cNvPr>
            <p:cNvSpPr txBox="1"/>
            <p:nvPr/>
          </p:nvSpPr>
          <p:spPr>
            <a:xfrm>
              <a:off x="5543289" y="4681757"/>
              <a:ext cx="14648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エムブロック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33" name="タイトル 4">
            <a:extLst>
              <a:ext uri="{FF2B5EF4-FFF2-40B4-BE49-F238E27FC236}">
                <a16:creationId xmlns:a16="http://schemas.microsoft.com/office/drawing/2014/main" id="{1670C047-C146-3F40-81F5-8792C87E7BE9}"/>
              </a:ext>
            </a:extLst>
          </p:cNvPr>
          <p:cNvSpPr txBox="1">
            <a:spLocks/>
          </p:cNvSpPr>
          <p:nvPr/>
        </p:nvSpPr>
        <p:spPr>
          <a:xfrm>
            <a:off x="428625" y="681143"/>
            <a:ext cx="8380640" cy="46628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lang="en-GB" sz="2700" b="1" kern="1200" spc="-45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j-cs"/>
              </a:defRPr>
            </a:lvl1pPr>
          </a:lstStyle>
          <a:p>
            <a:r>
              <a:rPr lang="en-US" altLang="ja-JP" dirty="0" err="1"/>
              <a:t>mBlock</a:t>
            </a:r>
            <a:r>
              <a:rPr lang="ja-JP" altLang="en-US"/>
              <a:t>をきどうしよう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748534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11" name="タイトル 2">
            <a:extLst>
              <a:ext uri="{FF2B5EF4-FFF2-40B4-BE49-F238E27FC236}">
                <a16:creationId xmlns:a16="http://schemas.microsoft.com/office/drawing/2014/main" id="{64193CDC-D2B0-2440-B0F3-82BA2DCA8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514" y="1611383"/>
            <a:ext cx="7249886" cy="746846"/>
          </a:xfrm>
        </p:spPr>
        <p:txBody>
          <a:bodyPr rtlCol="0"/>
          <a:lstStyle/>
          <a:p>
            <a:pPr rtl="0"/>
            <a:r>
              <a:rPr lang="ja-JP" altLang="en-US"/>
              <a:t>ほんじつの</a:t>
            </a:r>
            <a:r>
              <a:rPr lang="ja-JP" altLang="en-US" dirty="0"/>
              <a:t>ミッション！</a:t>
            </a:r>
          </a:p>
        </p:txBody>
      </p:sp>
      <p:sp>
        <p:nvSpPr>
          <p:cNvPr id="12" name="テキスト プレースホルダー 24">
            <a:extLst>
              <a:ext uri="{FF2B5EF4-FFF2-40B4-BE49-F238E27FC236}">
                <a16:creationId xmlns:a16="http://schemas.microsoft.com/office/drawing/2014/main" id="{F7565C86-2DE8-3644-9D40-CDA40EF2D8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514" y="2464429"/>
            <a:ext cx="7249886" cy="221599"/>
          </a:xfrm>
        </p:spPr>
        <p:txBody>
          <a:bodyPr/>
          <a:lstStyle/>
          <a:p>
            <a:r>
              <a:rPr lang="ja-JP" altLang="en-US"/>
              <a:t>かだいを</a:t>
            </a:r>
            <a:r>
              <a:rPr lang="ja-JP" altLang="en-US" dirty="0"/>
              <a:t>クリアしよう！</a:t>
            </a:r>
          </a:p>
        </p:txBody>
      </p:sp>
    </p:spTree>
    <p:extLst>
      <p:ext uri="{BB962C8B-B14F-4D97-AF65-F5344CB8AC3E}">
        <p14:creationId xmlns:p14="http://schemas.microsoft.com/office/powerpoint/2010/main" val="31590853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ミッション：いろのはんていを</a:t>
            </a:r>
            <a:r>
              <a:rPr lang="ja-JP" altLang="en-US" dirty="0"/>
              <a:t>しよう！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43D3EE3B-1772-4C23-8C54-8F05D918A427}"/>
              </a:ext>
            </a:extLst>
          </p:cNvPr>
          <p:cNvGrpSpPr/>
          <p:nvPr/>
        </p:nvGrpSpPr>
        <p:grpSpPr>
          <a:xfrm>
            <a:off x="619938" y="987995"/>
            <a:ext cx="7350169" cy="630942"/>
            <a:chOff x="619939" y="987995"/>
            <a:chExt cx="6570974" cy="630942"/>
          </a:xfrm>
        </p:grpSpPr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1A580B57-18AA-45D4-9D1C-68D3CCA2DFCA}"/>
                </a:ext>
              </a:extLst>
            </p:cNvPr>
            <p:cNvSpPr txBox="1"/>
            <p:nvPr/>
          </p:nvSpPr>
          <p:spPr>
            <a:xfrm>
              <a:off x="619939" y="987995"/>
              <a:ext cx="657097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sz="2000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sz="2000" b="1" i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がみた</a:t>
              </a:r>
              <a:r>
                <a:rPr lang="ja-JP" altLang="en-US" sz="2000" b="1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いろ</a:t>
              </a:r>
              <a:r>
                <a:rPr lang="ja-JP" altLang="en-US" sz="2000" b="1" i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のなまえを</a:t>
              </a:r>
              <a:r>
                <a:rPr lang="ja-JP" altLang="en-US" sz="2000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r>
                <a:rPr lang="ja-JP" altLang="en-US" sz="2000" b="1" i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ディスプレイに</a:t>
              </a:r>
              <a:r>
                <a:rPr lang="ja-JP" altLang="en-US" sz="2000" b="1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うつ</a:t>
              </a:r>
              <a:r>
                <a:rPr lang="ja-JP" altLang="en-US" sz="2000" b="1" i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す</a:t>
              </a:r>
              <a:endPara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5597C32B-1592-4F1A-BE3C-AF7828747830}"/>
                </a:ext>
              </a:extLst>
            </p:cNvPr>
            <p:cNvSpPr txBox="1"/>
            <p:nvPr/>
          </p:nvSpPr>
          <p:spPr>
            <a:xfrm>
              <a:off x="776770" y="1055460"/>
              <a:ext cx="750334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</a:p>
          </p:txBody>
        </p:sp>
      </p:grpSp>
      <p:pic>
        <p:nvPicPr>
          <p:cNvPr id="2" name="01">
            <a:hlinkClick r:id="" action="ppaction://media"/>
            <a:extLst>
              <a:ext uri="{FF2B5EF4-FFF2-40B4-BE49-F238E27FC236}">
                <a16:creationId xmlns:a16="http://schemas.microsoft.com/office/drawing/2014/main" id="{362BF867-2F88-473C-A418-5972B1949FC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5971" y="1645571"/>
            <a:ext cx="7898167" cy="4442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106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60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図 39">
            <a:extLst>
              <a:ext uri="{FF2B5EF4-FFF2-40B4-BE49-F238E27FC236}">
                <a16:creationId xmlns:a16="http://schemas.microsoft.com/office/drawing/2014/main" id="{33A3BB7F-8B51-D148-9137-1F2C7F7460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6215" y="2302502"/>
            <a:ext cx="3606800" cy="3568700"/>
          </a:xfrm>
          <a:prstGeom prst="rect">
            <a:avLst/>
          </a:prstGeom>
        </p:spPr>
      </p:pic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E2BCE014-32CE-4F65-8A7E-370FA7370F69}"/>
              </a:ext>
            </a:extLst>
          </p:cNvPr>
          <p:cNvSpPr/>
          <p:nvPr/>
        </p:nvSpPr>
        <p:spPr>
          <a:xfrm>
            <a:off x="1349400" y="2466517"/>
            <a:ext cx="1010806" cy="48568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A6585A02-2F87-4F4F-A11B-5D5978AA7CF6}"/>
              </a:ext>
            </a:extLst>
          </p:cNvPr>
          <p:cNvSpPr/>
          <p:nvPr/>
        </p:nvSpPr>
        <p:spPr>
          <a:xfrm>
            <a:off x="1344961" y="3062769"/>
            <a:ext cx="1019684" cy="96637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33FFF342-C729-4D8B-B473-49A0DA4D2983}"/>
              </a:ext>
            </a:extLst>
          </p:cNvPr>
          <p:cNvGrpSpPr/>
          <p:nvPr/>
        </p:nvGrpSpPr>
        <p:grpSpPr>
          <a:xfrm>
            <a:off x="1894129" y="2166094"/>
            <a:ext cx="3060000" cy="268117"/>
            <a:chOff x="1509204" y="2285568"/>
            <a:chExt cx="3060000" cy="268117"/>
          </a:xfrm>
        </p:grpSpPr>
        <p:cxnSp>
          <p:nvCxnSpPr>
            <p:cNvPr id="22" name="直線矢印コネクタ 21">
              <a:extLst>
                <a:ext uri="{FF2B5EF4-FFF2-40B4-BE49-F238E27FC236}">
                  <a16:creationId xmlns:a16="http://schemas.microsoft.com/office/drawing/2014/main" id="{F2A71519-6031-438A-BBF5-4273E38095A1}"/>
                </a:ext>
              </a:extLst>
            </p:cNvPr>
            <p:cNvCxnSpPr>
              <a:cxnSpLocks/>
            </p:cNvCxnSpPr>
            <p:nvPr/>
          </p:nvCxnSpPr>
          <p:spPr>
            <a:xfrm>
              <a:off x="1512836" y="2288650"/>
              <a:ext cx="1" cy="265035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線コネクタ 28">
              <a:extLst>
                <a:ext uri="{FF2B5EF4-FFF2-40B4-BE49-F238E27FC236}">
                  <a16:creationId xmlns:a16="http://schemas.microsoft.com/office/drawing/2014/main" id="{0842F94E-011A-42C5-A4EB-963F91E7DB67}"/>
                </a:ext>
              </a:extLst>
            </p:cNvPr>
            <p:cNvCxnSpPr/>
            <p:nvPr/>
          </p:nvCxnSpPr>
          <p:spPr>
            <a:xfrm>
              <a:off x="1509204" y="2285568"/>
              <a:ext cx="3060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5" name="直線矢印コネクタ 34">
            <a:extLst>
              <a:ext uri="{FF2B5EF4-FFF2-40B4-BE49-F238E27FC236}">
                <a16:creationId xmlns:a16="http://schemas.microsoft.com/office/drawing/2014/main" id="{250799BC-2A28-493D-8E25-D23039E4C5C6}"/>
              </a:ext>
            </a:extLst>
          </p:cNvPr>
          <p:cNvCxnSpPr>
            <a:cxnSpLocks/>
          </p:cNvCxnSpPr>
          <p:nvPr/>
        </p:nvCxnSpPr>
        <p:spPr>
          <a:xfrm flipH="1" flipV="1">
            <a:off x="2364645" y="3671586"/>
            <a:ext cx="2651695" cy="944047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0DA6A634-8149-49BF-A482-5B0040977DE8}"/>
              </a:ext>
            </a:extLst>
          </p:cNvPr>
          <p:cNvSpPr txBox="1"/>
          <p:nvPr/>
        </p:nvSpPr>
        <p:spPr>
          <a:xfrm>
            <a:off x="4954129" y="1889442"/>
            <a:ext cx="79724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タブ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タイトル 4">
            <a:extLst>
              <a:ext uri="{FF2B5EF4-FFF2-40B4-BE49-F238E27FC236}">
                <a16:creationId xmlns:a16="http://schemas.microsoft.com/office/drawing/2014/main" id="{AC0AEF90-4A5E-6847-8D48-E5A2F3D26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ミッション：いろのはんていをしよう！</a:t>
            </a:r>
            <a:endParaRPr lang="ja-JP" altLang="en-US" dirty="0"/>
          </a:p>
        </p:txBody>
      </p:sp>
      <p:grpSp>
        <p:nvGrpSpPr>
          <p:cNvPr id="30" name="グループ化 29">
            <a:extLst>
              <a:ext uri="{FF2B5EF4-FFF2-40B4-BE49-F238E27FC236}">
                <a16:creationId xmlns:a16="http://schemas.microsoft.com/office/drawing/2014/main" id="{3005BF26-085C-B34E-9174-F0797A156F2B}"/>
              </a:ext>
            </a:extLst>
          </p:cNvPr>
          <p:cNvGrpSpPr/>
          <p:nvPr/>
        </p:nvGrpSpPr>
        <p:grpSpPr>
          <a:xfrm>
            <a:off x="500576" y="1245270"/>
            <a:ext cx="5234830" cy="577081"/>
            <a:chOff x="968914" y="2212247"/>
            <a:chExt cx="5234830" cy="577081"/>
          </a:xfrm>
        </p:grpSpPr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355D17B6-91A0-2541-988B-A8C2DDFDEAC5}"/>
                </a:ext>
              </a:extLst>
            </p:cNvPr>
            <p:cNvSpPr txBox="1"/>
            <p:nvPr/>
          </p:nvSpPr>
          <p:spPr>
            <a:xfrm>
              <a:off x="968914" y="2212247"/>
              <a:ext cx="523483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「デバイス」タブから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b="1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b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えらぼ</a:t>
              </a:r>
              <a:r>
                <a:rPr lang="ja-JP" altLang="en-US" b="1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う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E8CC1029-5810-6741-8547-FAA74F4FDFBD}"/>
                </a:ext>
              </a:extLst>
            </p:cNvPr>
            <p:cNvSpPr txBox="1"/>
            <p:nvPr/>
          </p:nvSpPr>
          <p:spPr>
            <a:xfrm>
              <a:off x="3432470" y="2271947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BF77586D-7453-854B-9F1B-703AD6F880CB}"/>
              </a:ext>
            </a:extLst>
          </p:cNvPr>
          <p:cNvGrpSpPr/>
          <p:nvPr/>
        </p:nvGrpSpPr>
        <p:grpSpPr>
          <a:xfrm>
            <a:off x="5016340" y="3928743"/>
            <a:ext cx="3915121" cy="1569660"/>
            <a:chOff x="5344289" y="4673458"/>
            <a:chExt cx="3915121" cy="1569660"/>
          </a:xfrm>
        </p:grpSpPr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1BCF189B-0D4C-DF48-A76B-E8C7E0D4D094}"/>
                </a:ext>
              </a:extLst>
            </p:cNvPr>
            <p:cNvSpPr txBox="1"/>
            <p:nvPr/>
          </p:nvSpPr>
          <p:spPr>
            <a:xfrm>
              <a:off x="5344289" y="4673458"/>
              <a:ext cx="391512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</a:p>
            <a:p>
              <a:pPr>
                <a:lnSpc>
                  <a:spcPct val="200000"/>
                </a:lnSpc>
              </a:pP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（クリック</a:t>
              </a:r>
              <a:r>
                <a:rPr lang="ja-JP" altLang="en-US" sz="160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するとわくが</a:t>
              </a:r>
              <a:r>
                <a:rPr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あお</a:t>
              </a:r>
              <a:r>
                <a:rPr lang="ja-JP" altLang="en-US" sz="160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くなり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えらんだじょうたい</a:t>
              </a:r>
              <a:r>
                <a:rPr lang="ja-JP" altLang="en-US" sz="160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と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なります。）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A003854C-D238-3D42-84B1-C419619D2C72}"/>
                </a:ext>
              </a:extLst>
            </p:cNvPr>
            <p:cNvSpPr txBox="1"/>
            <p:nvPr/>
          </p:nvSpPr>
          <p:spPr>
            <a:xfrm>
              <a:off x="5413831" y="4757624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407040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4">
            <a:extLst>
              <a:ext uri="{FF2B5EF4-FFF2-40B4-BE49-F238E27FC236}">
                <a16:creationId xmlns:a16="http://schemas.microsoft.com/office/drawing/2014/main" id="{ABA89D2B-B8AA-4069-B773-3E0783BEF7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561975"/>
            <a:ext cx="8380412" cy="466725"/>
          </a:xfrm>
        </p:spPr>
        <p:txBody>
          <a:bodyPr/>
          <a:lstStyle/>
          <a:p>
            <a:r>
              <a:rPr lang="ja-JP" altLang="en-US" dirty="0"/>
              <a:t>ミッション：いろのはんていをしよう！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7D8508B-285D-4136-9FCE-9425D8B87633}"/>
              </a:ext>
            </a:extLst>
          </p:cNvPr>
          <p:cNvSpPr txBox="1"/>
          <p:nvPr/>
        </p:nvSpPr>
        <p:spPr>
          <a:xfrm>
            <a:off x="574961" y="1075441"/>
            <a:ext cx="4572000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色をみわけるにはどうしたらいいかな？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996A8AC-6D8C-44F3-A363-52377FC850DE}"/>
              </a:ext>
            </a:extLst>
          </p:cNvPr>
          <p:cNvSpPr txBox="1"/>
          <p:nvPr/>
        </p:nvSpPr>
        <p:spPr>
          <a:xfrm>
            <a:off x="1605475" y="1739667"/>
            <a:ext cx="7109899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コーディには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「しらべる」というきのうがあるよ。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「しらべる」から　　　　　　　　　　　　　　　　をえらぼう。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EB819A04-AC8A-43FF-BFE0-D41E9C2204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6372" y="2317892"/>
            <a:ext cx="3530600" cy="584200"/>
          </a:xfrm>
          <a:prstGeom prst="rect">
            <a:avLst/>
          </a:prstGeom>
        </p:spPr>
      </p:pic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09C92B01-B3BB-483A-AB9D-7D55EC0B772D}"/>
              </a:ext>
            </a:extLst>
          </p:cNvPr>
          <p:cNvGrpSpPr/>
          <p:nvPr/>
        </p:nvGrpSpPr>
        <p:grpSpPr>
          <a:xfrm>
            <a:off x="426191" y="1974788"/>
            <a:ext cx="1003384" cy="870388"/>
            <a:chOff x="9672991" y="4909284"/>
            <a:chExt cx="1003384" cy="870388"/>
          </a:xfrm>
        </p:grpSpPr>
        <p:grpSp>
          <p:nvGrpSpPr>
            <p:cNvPr id="10" name="グループ化 9">
              <a:extLst>
                <a:ext uri="{FF2B5EF4-FFF2-40B4-BE49-F238E27FC236}">
                  <a16:creationId xmlns:a16="http://schemas.microsoft.com/office/drawing/2014/main" id="{CEE71947-7556-4F3E-B3CA-EFEEC5640F0C}"/>
                </a:ext>
              </a:extLst>
            </p:cNvPr>
            <p:cNvGrpSpPr/>
            <p:nvPr/>
          </p:nvGrpSpPr>
          <p:grpSpPr>
            <a:xfrm>
              <a:off x="9672991" y="5039582"/>
              <a:ext cx="1003384" cy="740090"/>
              <a:chOff x="755164" y="1557958"/>
              <a:chExt cx="1003384" cy="740090"/>
            </a:xfrm>
          </p:grpSpPr>
          <p:pic>
            <p:nvPicPr>
              <p:cNvPr id="12" name="図 11">
                <a:extLst>
                  <a:ext uri="{FF2B5EF4-FFF2-40B4-BE49-F238E27FC236}">
                    <a16:creationId xmlns:a16="http://schemas.microsoft.com/office/drawing/2014/main" id="{560875CB-9AAA-4499-8854-CF99127EF7D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5230" t="15152" r="6075" b="39913"/>
              <a:stretch/>
            </p:blipFill>
            <p:spPr>
              <a:xfrm>
                <a:off x="834384" y="1557958"/>
                <a:ext cx="844944" cy="423791"/>
              </a:xfrm>
              <a:prstGeom prst="rect">
                <a:avLst/>
              </a:prstGeom>
            </p:spPr>
          </p:pic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5FE1FBB5-37D7-4952-A8E7-210AF9F32FB7}"/>
                  </a:ext>
                </a:extLst>
              </p:cNvPr>
              <p:cNvSpPr txBox="1"/>
              <p:nvPr/>
            </p:nvSpPr>
            <p:spPr>
              <a:xfrm>
                <a:off x="755164" y="1959494"/>
                <a:ext cx="100338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600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しらべる</a:t>
                </a:r>
                <a:endParaRPr kumimoji="1" lang="en-US" altLang="ja-JP" sz="16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sp>
          <p:nvSpPr>
            <p:cNvPr id="11" name="四角形: 角を丸くする 77">
              <a:extLst>
                <a:ext uri="{FF2B5EF4-FFF2-40B4-BE49-F238E27FC236}">
                  <a16:creationId xmlns:a16="http://schemas.microsoft.com/office/drawing/2014/main" id="{FAF4C05B-7BE2-4FED-A88C-7EE2FB03668B}"/>
                </a:ext>
              </a:extLst>
            </p:cNvPr>
            <p:cNvSpPr/>
            <p:nvPr/>
          </p:nvSpPr>
          <p:spPr>
            <a:xfrm>
              <a:off x="9748078" y="4909284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6726179B-0222-4D75-9EC3-67F7B63D5A51}"/>
              </a:ext>
            </a:extLst>
          </p:cNvPr>
          <p:cNvGrpSpPr/>
          <p:nvPr/>
        </p:nvGrpSpPr>
        <p:grpSpPr>
          <a:xfrm>
            <a:off x="5496670" y="489878"/>
            <a:ext cx="2676851" cy="1244546"/>
            <a:chOff x="3262630" y="2899492"/>
            <a:chExt cx="2188218" cy="1414300"/>
          </a:xfrm>
        </p:grpSpPr>
        <p:sp>
          <p:nvSpPr>
            <p:cNvPr id="15" name="吹き出し: 角を丸めた四角形 14">
              <a:extLst>
                <a:ext uri="{FF2B5EF4-FFF2-40B4-BE49-F238E27FC236}">
                  <a16:creationId xmlns:a16="http://schemas.microsoft.com/office/drawing/2014/main" id="{E62DA8AE-A947-482F-BE33-A455EB8A7E42}"/>
                </a:ext>
              </a:extLst>
            </p:cNvPr>
            <p:cNvSpPr/>
            <p:nvPr/>
          </p:nvSpPr>
          <p:spPr>
            <a:xfrm>
              <a:off x="3262630" y="2899492"/>
              <a:ext cx="2155916" cy="1414300"/>
            </a:xfrm>
            <a:prstGeom prst="wedgeRoundRectCallout">
              <a:avLst>
                <a:gd name="adj1" fmla="val 55389"/>
                <a:gd name="adj2" fmla="val 1082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DDDC464B-EE9B-4B4B-BD3A-711926E82215}"/>
                </a:ext>
              </a:extLst>
            </p:cNvPr>
            <p:cNvSpPr txBox="1"/>
            <p:nvPr/>
          </p:nvSpPr>
          <p:spPr>
            <a:xfrm>
              <a:off x="3294932" y="2914600"/>
              <a:ext cx="2155916" cy="13290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「けんしゅつ」とは、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15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「けんさをしてみつける」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15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といういみだよ。</a:t>
              </a:r>
            </a:p>
          </p:txBody>
        </p:sp>
      </p:grpSp>
      <p:pic>
        <p:nvPicPr>
          <p:cNvPr id="17" name="図 16">
            <a:extLst>
              <a:ext uri="{FF2B5EF4-FFF2-40B4-BE49-F238E27FC236}">
                <a16:creationId xmlns:a16="http://schemas.microsoft.com/office/drawing/2014/main" id="{88E8B702-3DF9-445B-9E0B-E1ECB4C8E0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0738" y="437110"/>
            <a:ext cx="830197" cy="1323009"/>
          </a:xfrm>
          <a:prstGeom prst="rect">
            <a:avLst/>
          </a:prstGeom>
        </p:spPr>
      </p:pic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44A15A93-6244-477C-8B65-5C668E683292}"/>
              </a:ext>
            </a:extLst>
          </p:cNvPr>
          <p:cNvSpPr txBox="1"/>
          <p:nvPr/>
        </p:nvSpPr>
        <p:spPr>
          <a:xfrm>
            <a:off x="426191" y="7098117"/>
            <a:ext cx="5831661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でんげんがついてから、ずっとしらべつづけるには？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四角形: 角を丸くする 77">
            <a:extLst>
              <a:ext uri="{FF2B5EF4-FFF2-40B4-BE49-F238E27FC236}">
                <a16:creationId xmlns:a16="http://schemas.microsoft.com/office/drawing/2014/main" id="{636F4CE9-8E34-49E3-A61C-3E8E545F0ECB}"/>
              </a:ext>
            </a:extLst>
          </p:cNvPr>
          <p:cNvSpPr/>
          <p:nvPr/>
        </p:nvSpPr>
        <p:spPr>
          <a:xfrm>
            <a:off x="354943" y="8006357"/>
            <a:ext cx="845503" cy="856056"/>
          </a:xfrm>
          <a:prstGeom prst="roundRect">
            <a:avLst>
              <a:gd name="adj" fmla="val 11777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pic>
        <p:nvPicPr>
          <p:cNvPr id="27" name="図 26">
            <a:extLst>
              <a:ext uri="{FF2B5EF4-FFF2-40B4-BE49-F238E27FC236}">
                <a16:creationId xmlns:a16="http://schemas.microsoft.com/office/drawing/2014/main" id="{8AA3DE6D-9166-44DF-84B1-E986388175F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8218" t="9331" r="25502" b="42668"/>
          <a:stretch/>
        </p:blipFill>
        <p:spPr>
          <a:xfrm>
            <a:off x="550243" y="8026344"/>
            <a:ext cx="454905" cy="453130"/>
          </a:xfrm>
          <a:prstGeom prst="rect">
            <a:avLst/>
          </a:prstGeom>
        </p:spPr>
      </p:pic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B7323C55-B2B0-4DB8-B31A-C0413845B07D}"/>
              </a:ext>
            </a:extLst>
          </p:cNvPr>
          <p:cNvSpPr txBox="1"/>
          <p:nvPr/>
        </p:nvSpPr>
        <p:spPr>
          <a:xfrm>
            <a:off x="277421" y="8452779"/>
            <a:ext cx="10384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イベント</a:t>
            </a:r>
            <a:endParaRPr kumimoji="1" lang="en-US" altLang="ja-JP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0" name="図 29">
            <a:extLst>
              <a:ext uri="{FF2B5EF4-FFF2-40B4-BE49-F238E27FC236}">
                <a16:creationId xmlns:a16="http://schemas.microsoft.com/office/drawing/2014/main" id="{BF372777-03E6-4BD2-B684-1D53C1EC7DB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85883" y="7846017"/>
            <a:ext cx="2099869" cy="928896"/>
          </a:xfrm>
          <a:prstGeom prst="rect">
            <a:avLst/>
          </a:prstGeom>
        </p:spPr>
      </p:pic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606FB612-5559-458F-876C-3BE6F95E6BA4}"/>
              </a:ext>
            </a:extLst>
          </p:cNvPr>
          <p:cNvSpPr txBox="1"/>
          <p:nvPr/>
        </p:nvSpPr>
        <p:spPr>
          <a:xfrm>
            <a:off x="1701271" y="8071842"/>
            <a:ext cx="6647974" cy="888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dirty="0"/>
              <a:t>　　　　　　　　をえらぼう。</a:t>
            </a:r>
          </a:p>
          <a:p>
            <a:pPr>
              <a:lnSpc>
                <a:spcPct val="150000"/>
              </a:lnSpc>
            </a:pPr>
            <a:r>
              <a:rPr kumimoji="1" lang="ja-JP" altLang="en-US" dirty="0"/>
              <a:t>きどう（でんげんがついたとき）したらはたらきはじめるよ。</a:t>
            </a:r>
            <a:endParaRPr kumimoji="1" lang="en-US" altLang="ja-JP" dirty="0"/>
          </a:p>
        </p:txBody>
      </p:sp>
      <p:pic>
        <p:nvPicPr>
          <p:cNvPr id="33" name="図 32">
            <a:extLst>
              <a:ext uri="{FF2B5EF4-FFF2-40B4-BE49-F238E27FC236}">
                <a16:creationId xmlns:a16="http://schemas.microsoft.com/office/drawing/2014/main" id="{D676791F-3CBE-4CCC-9B4C-32DE11AC245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47959" y="9238344"/>
            <a:ext cx="1899462" cy="1347543"/>
          </a:xfrm>
          <a:prstGeom prst="rect">
            <a:avLst/>
          </a:prstGeom>
        </p:spPr>
      </p:pic>
      <p:grpSp>
        <p:nvGrpSpPr>
          <p:cNvPr id="34" name="グループ化 33">
            <a:extLst>
              <a:ext uri="{FF2B5EF4-FFF2-40B4-BE49-F238E27FC236}">
                <a16:creationId xmlns:a16="http://schemas.microsoft.com/office/drawing/2014/main" id="{298C57FF-7ACF-486D-97A3-61224DA2E880}"/>
              </a:ext>
            </a:extLst>
          </p:cNvPr>
          <p:cNvGrpSpPr/>
          <p:nvPr/>
        </p:nvGrpSpPr>
        <p:grpSpPr>
          <a:xfrm>
            <a:off x="344662" y="9430944"/>
            <a:ext cx="1024065" cy="856056"/>
            <a:chOff x="6035407" y="3746180"/>
            <a:chExt cx="1024065" cy="856056"/>
          </a:xfrm>
        </p:grpSpPr>
        <p:grpSp>
          <p:nvGrpSpPr>
            <p:cNvPr id="35" name="グループ化 34">
              <a:extLst>
                <a:ext uri="{FF2B5EF4-FFF2-40B4-BE49-F238E27FC236}">
                  <a16:creationId xmlns:a16="http://schemas.microsoft.com/office/drawing/2014/main" id="{6894413A-FCBD-413D-B2A0-462FC33FC08C}"/>
                </a:ext>
              </a:extLst>
            </p:cNvPr>
            <p:cNvGrpSpPr/>
            <p:nvPr/>
          </p:nvGrpSpPr>
          <p:grpSpPr>
            <a:xfrm>
              <a:off x="6035407" y="3803561"/>
              <a:ext cx="1024065" cy="773916"/>
              <a:chOff x="3199202" y="1557958"/>
              <a:chExt cx="1024065" cy="773916"/>
            </a:xfrm>
          </p:grpSpPr>
          <p:pic>
            <p:nvPicPr>
              <p:cNvPr id="37" name="図 36">
                <a:extLst>
                  <a:ext uri="{FF2B5EF4-FFF2-40B4-BE49-F238E27FC236}">
                    <a16:creationId xmlns:a16="http://schemas.microsoft.com/office/drawing/2014/main" id="{C1048842-AAB1-4B3B-A4CE-E49EABC8109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l="23026" t="16283" r="22884" b="39230"/>
              <a:stretch/>
            </p:blipFill>
            <p:spPr>
              <a:xfrm>
                <a:off x="3380120" y="1557958"/>
                <a:ext cx="504967" cy="423791"/>
              </a:xfrm>
              <a:prstGeom prst="rect">
                <a:avLst/>
              </a:prstGeom>
            </p:spPr>
          </p:pic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EF9BEBDF-26B7-42F8-8605-DAA73AD02D87}"/>
                  </a:ext>
                </a:extLst>
              </p:cNvPr>
              <p:cNvSpPr txBox="1"/>
              <p:nvPr/>
            </p:nvSpPr>
            <p:spPr>
              <a:xfrm>
                <a:off x="3199202" y="1993320"/>
                <a:ext cx="1024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せいぎょ</a:t>
                </a:r>
                <a:endParaRPr kumimoji="1" lang="en-US" altLang="ja-JP" sz="1600" dirty="0"/>
              </a:p>
            </p:txBody>
          </p:sp>
        </p:grpSp>
        <p:sp>
          <p:nvSpPr>
            <p:cNvPr id="36" name="四角形: 角を丸くする 77">
              <a:extLst>
                <a:ext uri="{FF2B5EF4-FFF2-40B4-BE49-F238E27FC236}">
                  <a16:creationId xmlns:a16="http://schemas.microsoft.com/office/drawing/2014/main" id="{7257389A-13ED-44AD-BDB0-CCA558D03AA3}"/>
                </a:ext>
              </a:extLst>
            </p:cNvPr>
            <p:cNvSpPr/>
            <p:nvPr/>
          </p:nvSpPr>
          <p:spPr>
            <a:xfrm>
              <a:off x="6066444" y="3746180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1E3F542A-5804-4CB7-B6F7-23DF746F7713}"/>
              </a:ext>
            </a:extLst>
          </p:cNvPr>
          <p:cNvSpPr txBox="1"/>
          <p:nvPr/>
        </p:nvSpPr>
        <p:spPr>
          <a:xfrm>
            <a:off x="3547421" y="9488325"/>
            <a:ext cx="4801314" cy="888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dirty="0"/>
              <a:t>「ずっと」のなかに「しらべる」をいれると</a:t>
            </a:r>
            <a:endParaRPr kumimoji="1" lang="en-US" altLang="ja-JP" dirty="0"/>
          </a:p>
          <a:p>
            <a:pPr>
              <a:lnSpc>
                <a:spcPct val="150000"/>
              </a:lnSpc>
            </a:pPr>
            <a:r>
              <a:rPr kumimoji="1" lang="ja-JP" altLang="en-US" dirty="0"/>
              <a:t>ずっとしらべつづけられそうだね。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9BC4E04F-72AB-484C-ACDD-FB39CF196232}"/>
              </a:ext>
            </a:extLst>
          </p:cNvPr>
          <p:cNvSpPr txBox="1"/>
          <p:nvPr/>
        </p:nvSpPr>
        <p:spPr>
          <a:xfrm>
            <a:off x="1766706" y="3240581"/>
            <a:ext cx="6767694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みわける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には、「しらべる」を「もし」とあわせてつかうよ。「せいぎょ」から　　　　　　　　をえらぼう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6" name="図 45">
            <a:extLst>
              <a:ext uri="{FF2B5EF4-FFF2-40B4-BE49-F238E27FC236}">
                <a16:creationId xmlns:a16="http://schemas.microsoft.com/office/drawing/2014/main" id="{AF257877-49F1-4F1A-99EB-2AF19F97EB93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6008" b="7900"/>
          <a:stretch/>
        </p:blipFill>
        <p:spPr>
          <a:xfrm>
            <a:off x="3885941" y="3808760"/>
            <a:ext cx="1587030" cy="1065724"/>
          </a:xfrm>
          <a:prstGeom prst="rect">
            <a:avLst/>
          </a:prstGeom>
        </p:spPr>
      </p:pic>
      <p:grpSp>
        <p:nvGrpSpPr>
          <p:cNvPr id="47" name="グループ化 46">
            <a:extLst>
              <a:ext uri="{FF2B5EF4-FFF2-40B4-BE49-F238E27FC236}">
                <a16:creationId xmlns:a16="http://schemas.microsoft.com/office/drawing/2014/main" id="{2A73F778-2B7D-42EB-A175-D0C11DAA625E}"/>
              </a:ext>
            </a:extLst>
          </p:cNvPr>
          <p:cNvGrpSpPr/>
          <p:nvPr/>
        </p:nvGrpSpPr>
        <p:grpSpPr>
          <a:xfrm>
            <a:off x="498975" y="3650152"/>
            <a:ext cx="1024065" cy="856056"/>
            <a:chOff x="6035407" y="3746180"/>
            <a:chExt cx="1024065" cy="856056"/>
          </a:xfrm>
        </p:grpSpPr>
        <p:grpSp>
          <p:nvGrpSpPr>
            <p:cNvPr id="48" name="グループ化 47">
              <a:extLst>
                <a:ext uri="{FF2B5EF4-FFF2-40B4-BE49-F238E27FC236}">
                  <a16:creationId xmlns:a16="http://schemas.microsoft.com/office/drawing/2014/main" id="{321DE518-D381-4228-84B6-8386A7CDC110}"/>
                </a:ext>
              </a:extLst>
            </p:cNvPr>
            <p:cNvGrpSpPr/>
            <p:nvPr/>
          </p:nvGrpSpPr>
          <p:grpSpPr>
            <a:xfrm>
              <a:off x="6035407" y="3803561"/>
              <a:ext cx="1024065" cy="773916"/>
              <a:chOff x="3199202" y="1557958"/>
              <a:chExt cx="1024065" cy="773916"/>
            </a:xfrm>
          </p:grpSpPr>
          <p:pic>
            <p:nvPicPr>
              <p:cNvPr id="50" name="図 49">
                <a:extLst>
                  <a:ext uri="{FF2B5EF4-FFF2-40B4-BE49-F238E27FC236}">
                    <a16:creationId xmlns:a16="http://schemas.microsoft.com/office/drawing/2014/main" id="{D5AB03C9-99B5-44A7-984A-243661F0663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l="23026" t="16283" r="22884" b="39230"/>
              <a:stretch/>
            </p:blipFill>
            <p:spPr>
              <a:xfrm>
                <a:off x="3380120" y="1557958"/>
                <a:ext cx="504967" cy="423791"/>
              </a:xfrm>
              <a:prstGeom prst="rect">
                <a:avLst/>
              </a:prstGeom>
            </p:spPr>
          </p:pic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id="{8BBEF739-9B9D-4965-A913-498097CD1196}"/>
                  </a:ext>
                </a:extLst>
              </p:cNvPr>
              <p:cNvSpPr txBox="1"/>
              <p:nvPr/>
            </p:nvSpPr>
            <p:spPr>
              <a:xfrm>
                <a:off x="3199202" y="1993320"/>
                <a:ext cx="1024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せいぎょ</a:t>
                </a:r>
                <a:endParaRPr kumimoji="1" lang="en-US" altLang="ja-JP" sz="1600" dirty="0"/>
              </a:p>
            </p:txBody>
          </p:sp>
        </p:grpSp>
        <p:sp>
          <p:nvSpPr>
            <p:cNvPr id="49" name="四角形: 角を丸くする 77">
              <a:extLst>
                <a:ext uri="{FF2B5EF4-FFF2-40B4-BE49-F238E27FC236}">
                  <a16:creationId xmlns:a16="http://schemas.microsoft.com/office/drawing/2014/main" id="{5BAED47A-207F-47CA-AFC7-46DAC61196BB}"/>
                </a:ext>
              </a:extLst>
            </p:cNvPr>
            <p:cNvSpPr/>
            <p:nvPr/>
          </p:nvSpPr>
          <p:spPr>
            <a:xfrm>
              <a:off x="6066444" y="3746180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pic>
        <p:nvPicPr>
          <p:cNvPr id="53" name="図 52">
            <a:extLst>
              <a:ext uri="{FF2B5EF4-FFF2-40B4-BE49-F238E27FC236}">
                <a16:creationId xmlns:a16="http://schemas.microsoft.com/office/drawing/2014/main" id="{C2EC4588-9F89-4752-88AC-0335E79D49F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7421" y="5079333"/>
            <a:ext cx="5219249" cy="1489207"/>
          </a:xfrm>
          <a:prstGeom prst="rect">
            <a:avLst/>
          </a:prstGeom>
        </p:spPr>
      </p:pic>
      <p:sp>
        <p:nvSpPr>
          <p:cNvPr id="54" name="吹き出し: 角を丸めた四角形 53">
            <a:extLst>
              <a:ext uri="{FF2B5EF4-FFF2-40B4-BE49-F238E27FC236}">
                <a16:creationId xmlns:a16="http://schemas.microsoft.com/office/drawing/2014/main" id="{CE6755F7-571C-4AEF-98E3-FDF3A76F1863}"/>
              </a:ext>
            </a:extLst>
          </p:cNvPr>
          <p:cNvSpPr/>
          <p:nvPr/>
        </p:nvSpPr>
        <p:spPr>
          <a:xfrm>
            <a:off x="6434099" y="4925745"/>
            <a:ext cx="2616837" cy="1050690"/>
          </a:xfrm>
          <a:prstGeom prst="wedgeRoundRectCallout">
            <a:avLst>
              <a:gd name="adj1" fmla="val -55354"/>
              <a:gd name="adj2" fmla="val -15625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55" name="図 54">
            <a:extLst>
              <a:ext uri="{FF2B5EF4-FFF2-40B4-BE49-F238E27FC236}">
                <a16:creationId xmlns:a16="http://schemas.microsoft.com/office/drawing/2014/main" id="{D14A445C-1A2B-4A7E-8438-C60D5BFCEF1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462057" y="4899952"/>
            <a:ext cx="972042" cy="1646809"/>
          </a:xfrm>
          <a:prstGeom prst="rect">
            <a:avLst/>
          </a:prstGeom>
        </p:spPr>
      </p:pic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948E3E32-08C7-4D73-B368-1A036E28162E}"/>
              </a:ext>
            </a:extLst>
          </p:cNvPr>
          <p:cNvSpPr txBox="1"/>
          <p:nvPr/>
        </p:nvSpPr>
        <p:spPr>
          <a:xfrm>
            <a:off x="6468712" y="4919857"/>
            <a:ext cx="28181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このなかにさせたいことを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いれるとよさそうだね！</a:t>
            </a:r>
          </a:p>
        </p:txBody>
      </p:sp>
    </p:spTree>
    <p:extLst>
      <p:ext uri="{BB962C8B-B14F-4D97-AF65-F5344CB8AC3E}">
        <p14:creationId xmlns:p14="http://schemas.microsoft.com/office/powerpoint/2010/main" val="1588545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68326091-B3BC-CF41-A2D6-B38AD152FA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108" y="4119731"/>
            <a:ext cx="2413000" cy="647700"/>
          </a:xfrm>
          <a:prstGeom prst="rect">
            <a:avLst/>
          </a:prstGeom>
        </p:spPr>
      </p:pic>
      <p:pic>
        <p:nvPicPr>
          <p:cNvPr id="34" name="図 33">
            <a:extLst>
              <a:ext uri="{FF2B5EF4-FFF2-40B4-BE49-F238E27FC236}">
                <a16:creationId xmlns:a16="http://schemas.microsoft.com/office/drawing/2014/main" id="{5AC9C32D-24EC-A340-98E7-E2C9A1D885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139" y="3235603"/>
            <a:ext cx="2425700" cy="647700"/>
          </a:xfrm>
          <a:prstGeom prst="rect">
            <a:avLst/>
          </a:prstGeom>
        </p:spPr>
      </p:pic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BB1FA657-87A0-4A6F-99FC-AF40FFC41FD7}"/>
              </a:ext>
            </a:extLst>
          </p:cNvPr>
          <p:cNvGrpSpPr/>
          <p:nvPr/>
        </p:nvGrpSpPr>
        <p:grpSpPr>
          <a:xfrm>
            <a:off x="967924" y="2307724"/>
            <a:ext cx="6960163" cy="785408"/>
            <a:chOff x="335477" y="1321675"/>
            <a:chExt cx="6283396" cy="785408"/>
          </a:xfrm>
        </p:grpSpPr>
        <p:pic>
          <p:nvPicPr>
            <p:cNvPr id="52" name="図 51">
              <a:extLst>
                <a:ext uri="{FF2B5EF4-FFF2-40B4-BE49-F238E27FC236}">
                  <a16:creationId xmlns:a16="http://schemas.microsoft.com/office/drawing/2014/main" id="{23ECF9F0-7CB1-43A7-B8E0-6A114C579D1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5477" y="1345469"/>
              <a:ext cx="1079506" cy="761614"/>
            </a:xfrm>
            <a:prstGeom prst="rect">
              <a:avLst/>
            </a:prstGeom>
          </p:spPr>
        </p:pic>
        <p:sp>
          <p:nvSpPr>
            <p:cNvPr id="59" name="吹き出し: 角を丸めた四角形 58">
              <a:extLst>
                <a:ext uri="{FF2B5EF4-FFF2-40B4-BE49-F238E27FC236}">
                  <a16:creationId xmlns:a16="http://schemas.microsoft.com/office/drawing/2014/main" id="{BD3E5868-B0B1-4526-83ED-EAB75D3FBAF1}"/>
                </a:ext>
              </a:extLst>
            </p:cNvPr>
            <p:cNvSpPr/>
            <p:nvPr/>
          </p:nvSpPr>
          <p:spPr>
            <a:xfrm>
              <a:off x="1498442" y="1321675"/>
              <a:ext cx="5120431" cy="623248"/>
            </a:xfrm>
            <a:prstGeom prst="wedgeRoundRectCallout">
              <a:avLst>
                <a:gd name="adj1" fmla="val -53799"/>
                <a:gd name="adj2" fmla="val -440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E1D78044-07C6-4A90-B0E1-4E5DF2CC11AE}"/>
                </a:ext>
              </a:extLst>
            </p:cNvPr>
            <p:cNvSpPr txBox="1"/>
            <p:nvPr/>
          </p:nvSpPr>
          <p:spPr>
            <a:xfrm>
              <a:off x="1480837" y="1321733"/>
              <a:ext cx="504796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hello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」じゃなくていろのなまえをうつしたいなぁ・・・</a:t>
              </a:r>
            </a:p>
          </p:txBody>
        </p:sp>
      </p:grp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C74A270A-F958-4328-8FCD-450037319AFA}"/>
              </a:ext>
            </a:extLst>
          </p:cNvPr>
          <p:cNvSpPr txBox="1"/>
          <p:nvPr/>
        </p:nvSpPr>
        <p:spPr>
          <a:xfrm>
            <a:off x="4046229" y="3347026"/>
            <a:ext cx="391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hello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」を「</a:t>
            </a:r>
            <a:r>
              <a:rPr lang="en-US" altLang="ja-JP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RED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」にかえよう。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E57DD174-4E3B-4FF2-825D-A621925FE628}"/>
              </a:ext>
            </a:extLst>
          </p:cNvPr>
          <p:cNvSpPr txBox="1"/>
          <p:nvPr/>
        </p:nvSpPr>
        <p:spPr>
          <a:xfrm>
            <a:off x="3986754" y="4028420"/>
            <a:ext cx="42961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あか</a:t>
            </a:r>
            <a:r>
              <a:rPr lang="ja-JP" altLang="en-US" b="1" i="0" dirty="0">
                <a:solidFill>
                  <a:schemeClr val="accent4">
                    <a:lumMod val="50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はえいごで「</a:t>
            </a:r>
            <a:r>
              <a:rPr lang="en-US" altLang="ja-JP" b="1" i="0" dirty="0">
                <a:solidFill>
                  <a:schemeClr val="accent4">
                    <a:lumMod val="50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RED</a:t>
            </a:r>
            <a:r>
              <a:rPr lang="ja-JP" altLang="en-US" b="1" i="0" dirty="0">
                <a:solidFill>
                  <a:schemeClr val="accent4">
                    <a:lumMod val="50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」と</a:t>
            </a:r>
            <a:r>
              <a:rPr lang="ja-JP" altLang="en-US" b="1" dirty="0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  <a:r>
              <a:rPr lang="ja-JP" altLang="en-US" b="1" i="0" dirty="0">
                <a:solidFill>
                  <a:schemeClr val="accent4">
                    <a:lumMod val="50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きます。</a:t>
            </a:r>
            <a:endParaRPr lang="en-US" altLang="ja-JP" sz="1600" i="0" dirty="0">
              <a:solidFill>
                <a:schemeClr val="accent4">
                  <a:lumMod val="50000"/>
                </a:schemeClr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EC9FBCD0-7540-48C7-AD78-317438DA5364}"/>
              </a:ext>
            </a:extLst>
          </p:cNvPr>
          <p:cNvSpPr txBox="1"/>
          <p:nvPr/>
        </p:nvSpPr>
        <p:spPr>
          <a:xfrm>
            <a:off x="2958468" y="4879840"/>
            <a:ext cx="2528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ブロックをつなげます。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5EE06C95-ACAA-4D2F-95E3-425CE556624D}"/>
              </a:ext>
            </a:extLst>
          </p:cNvPr>
          <p:cNvGrpSpPr/>
          <p:nvPr/>
        </p:nvGrpSpPr>
        <p:grpSpPr>
          <a:xfrm>
            <a:off x="1235616" y="3378581"/>
            <a:ext cx="625029" cy="1211297"/>
            <a:chOff x="2163115" y="2335006"/>
            <a:chExt cx="625029" cy="1211297"/>
          </a:xfrm>
        </p:grpSpPr>
        <p:sp>
          <p:nvSpPr>
            <p:cNvPr id="9" name="四角形: 角を丸くする 8">
              <a:extLst>
                <a:ext uri="{FF2B5EF4-FFF2-40B4-BE49-F238E27FC236}">
                  <a16:creationId xmlns:a16="http://schemas.microsoft.com/office/drawing/2014/main" id="{A4127BB3-FEDB-464B-88BE-F5A66AB51C46}"/>
                </a:ext>
              </a:extLst>
            </p:cNvPr>
            <p:cNvSpPr/>
            <p:nvPr/>
          </p:nvSpPr>
          <p:spPr>
            <a:xfrm>
              <a:off x="2163115" y="2335006"/>
              <a:ext cx="625029" cy="325399"/>
            </a:xfrm>
            <a:prstGeom prst="roundRect">
              <a:avLst>
                <a:gd name="adj" fmla="val 50000"/>
              </a:avLst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cxnSp>
          <p:nvCxnSpPr>
            <p:cNvPr id="68" name="直線矢印コネクタ 67">
              <a:extLst>
                <a:ext uri="{FF2B5EF4-FFF2-40B4-BE49-F238E27FC236}">
                  <a16:creationId xmlns:a16="http://schemas.microsoft.com/office/drawing/2014/main" id="{4D4CA0C7-28EF-4CD1-940B-796F246EDF31}"/>
                </a:ext>
              </a:extLst>
            </p:cNvPr>
            <p:cNvCxnSpPr>
              <a:cxnSpLocks/>
            </p:cNvCxnSpPr>
            <p:nvPr/>
          </p:nvCxnSpPr>
          <p:spPr>
            <a:xfrm>
              <a:off x="2461492" y="2660405"/>
              <a:ext cx="0" cy="479472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四角形: 角を丸くする 97">
              <a:extLst>
                <a:ext uri="{FF2B5EF4-FFF2-40B4-BE49-F238E27FC236}">
                  <a16:creationId xmlns:a16="http://schemas.microsoft.com/office/drawing/2014/main" id="{1F1E39AA-8E3A-401C-8AC5-3CF36BB13D23}"/>
                </a:ext>
              </a:extLst>
            </p:cNvPr>
            <p:cNvSpPr/>
            <p:nvPr/>
          </p:nvSpPr>
          <p:spPr>
            <a:xfrm>
              <a:off x="2163115" y="3220904"/>
              <a:ext cx="625029" cy="325399"/>
            </a:xfrm>
            <a:prstGeom prst="roundRect">
              <a:avLst>
                <a:gd name="adj" fmla="val 50000"/>
              </a:avLst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32" name="タイトル 4">
            <a:extLst>
              <a:ext uri="{FF2B5EF4-FFF2-40B4-BE49-F238E27FC236}">
                <a16:creationId xmlns:a16="http://schemas.microsoft.com/office/drawing/2014/main" id="{3EB3B886-4409-2840-9D09-6823A458F9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ミッション：いろのはんていをしよう！</a:t>
            </a:r>
            <a:endParaRPr lang="ja-JP" altLang="en-US" dirty="0"/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C171F014-0AA7-FC41-AC6A-94C5466C0C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79383" y="5257726"/>
            <a:ext cx="4610100" cy="1371600"/>
          </a:xfrm>
          <a:prstGeom prst="rect">
            <a:avLst/>
          </a:prstGeom>
        </p:spPr>
      </p:pic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7D75EEA-DBB9-4C68-9DD5-D68EDF8191A7}"/>
              </a:ext>
            </a:extLst>
          </p:cNvPr>
          <p:cNvSpPr txBox="1"/>
          <p:nvPr/>
        </p:nvSpPr>
        <p:spPr>
          <a:xfrm>
            <a:off x="2079383" y="1279492"/>
            <a:ext cx="578003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「みため」から「</a:t>
            </a:r>
            <a:r>
              <a:rPr lang="ja-JP" altLang="en-US" b="1" u="sng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 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」をえらぶ。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1" name="図 20">
            <a:extLst>
              <a:ext uri="{FF2B5EF4-FFF2-40B4-BE49-F238E27FC236}">
                <a16:creationId xmlns:a16="http://schemas.microsoft.com/office/drawing/2014/main" id="{9990F80E-E567-4571-9217-7D5713A0F3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6936" y="1264650"/>
            <a:ext cx="2425700" cy="647700"/>
          </a:xfrm>
          <a:prstGeom prst="rect">
            <a:avLst/>
          </a:prstGeom>
        </p:spPr>
      </p:pic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6531D2E2-FF66-457B-B376-AC598AE9C867}"/>
              </a:ext>
            </a:extLst>
          </p:cNvPr>
          <p:cNvGrpSpPr/>
          <p:nvPr/>
        </p:nvGrpSpPr>
        <p:grpSpPr>
          <a:xfrm>
            <a:off x="855781" y="1240247"/>
            <a:ext cx="857604" cy="856056"/>
            <a:chOff x="9647457" y="2630639"/>
            <a:chExt cx="857604" cy="856056"/>
          </a:xfrm>
        </p:grpSpPr>
        <p:grpSp>
          <p:nvGrpSpPr>
            <p:cNvPr id="23" name="グループ化 22">
              <a:extLst>
                <a:ext uri="{FF2B5EF4-FFF2-40B4-BE49-F238E27FC236}">
                  <a16:creationId xmlns:a16="http://schemas.microsoft.com/office/drawing/2014/main" id="{4A241696-2D32-4448-B648-3B7A5634691B}"/>
                </a:ext>
              </a:extLst>
            </p:cNvPr>
            <p:cNvGrpSpPr/>
            <p:nvPr/>
          </p:nvGrpSpPr>
          <p:grpSpPr>
            <a:xfrm>
              <a:off x="9698091" y="2763150"/>
              <a:ext cx="806970" cy="708264"/>
              <a:chOff x="952104" y="638613"/>
              <a:chExt cx="806970" cy="708264"/>
            </a:xfrm>
          </p:grpSpPr>
          <p:pic>
            <p:nvPicPr>
              <p:cNvPr id="25" name="図 24">
                <a:extLst>
                  <a:ext uri="{FF2B5EF4-FFF2-40B4-BE49-F238E27FC236}">
                    <a16:creationId xmlns:a16="http://schemas.microsoft.com/office/drawing/2014/main" id="{FBEF6BA1-62DF-4613-94B6-F7083285B89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35768" t="18698" r="20714" b="40114"/>
              <a:stretch/>
            </p:blipFill>
            <p:spPr>
              <a:xfrm>
                <a:off x="1164265" y="638613"/>
                <a:ext cx="385547" cy="392369"/>
              </a:xfrm>
              <a:prstGeom prst="rect">
                <a:avLst/>
              </a:prstGeom>
            </p:spPr>
          </p:pic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A9E643B7-5EE6-412D-9E25-76EFCBAB4DC2}"/>
                  </a:ext>
                </a:extLst>
              </p:cNvPr>
              <p:cNvSpPr txBox="1"/>
              <p:nvPr/>
            </p:nvSpPr>
            <p:spPr>
              <a:xfrm>
                <a:off x="952104" y="1008323"/>
                <a:ext cx="80697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み</a:t>
                </a:r>
                <a:r>
                  <a:rPr kumimoji="1" lang="ja-JP" altLang="en-US" sz="1600" dirty="0"/>
                  <a:t>ため</a:t>
                </a:r>
                <a:endParaRPr kumimoji="1" lang="en-US" altLang="ja-JP" sz="1600" dirty="0"/>
              </a:p>
            </p:txBody>
          </p:sp>
        </p:grpSp>
        <p:sp>
          <p:nvSpPr>
            <p:cNvPr id="24" name="四角形: 角を丸くする 77">
              <a:extLst>
                <a:ext uri="{FF2B5EF4-FFF2-40B4-BE49-F238E27FC236}">
                  <a16:creationId xmlns:a16="http://schemas.microsoft.com/office/drawing/2014/main" id="{ED6573C1-6F71-4AB6-B4AE-1D53BF31C437}"/>
                </a:ext>
              </a:extLst>
            </p:cNvPr>
            <p:cNvSpPr/>
            <p:nvPr/>
          </p:nvSpPr>
          <p:spPr>
            <a:xfrm>
              <a:off x="9647457" y="2630639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115233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タイトル 4">
            <a:extLst>
              <a:ext uri="{FF2B5EF4-FFF2-40B4-BE49-F238E27FC236}">
                <a16:creationId xmlns:a16="http://schemas.microsoft.com/office/drawing/2014/main" id="{76A0E450-B88B-9F48-80DC-CC89A3A78D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680" y="336054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ミッション：いろのはんていをしよう！</a:t>
            </a: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3DC33237-CDC7-431B-BCAD-6CA64CC688E8}"/>
              </a:ext>
            </a:extLst>
          </p:cNvPr>
          <p:cNvSpPr txBox="1"/>
          <p:nvPr/>
        </p:nvSpPr>
        <p:spPr>
          <a:xfrm>
            <a:off x="592560" y="790793"/>
            <a:ext cx="5831661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でんげんがついてから、ずっとしらべつづけるには？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0" name="四角形: 角を丸くする 77">
            <a:extLst>
              <a:ext uri="{FF2B5EF4-FFF2-40B4-BE49-F238E27FC236}">
                <a16:creationId xmlns:a16="http://schemas.microsoft.com/office/drawing/2014/main" id="{84E4B80C-C8AD-4C80-829C-C1E53066374D}"/>
              </a:ext>
            </a:extLst>
          </p:cNvPr>
          <p:cNvSpPr/>
          <p:nvPr/>
        </p:nvSpPr>
        <p:spPr>
          <a:xfrm>
            <a:off x="521312" y="1699033"/>
            <a:ext cx="845503" cy="856056"/>
          </a:xfrm>
          <a:prstGeom prst="roundRect">
            <a:avLst>
              <a:gd name="adj" fmla="val 11777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pic>
        <p:nvPicPr>
          <p:cNvPr id="91" name="図 90">
            <a:extLst>
              <a:ext uri="{FF2B5EF4-FFF2-40B4-BE49-F238E27FC236}">
                <a16:creationId xmlns:a16="http://schemas.microsoft.com/office/drawing/2014/main" id="{378F44BC-A1BA-488C-A741-E499A99B4E5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218" t="9331" r="25502" b="42668"/>
          <a:stretch/>
        </p:blipFill>
        <p:spPr>
          <a:xfrm>
            <a:off x="716612" y="1719020"/>
            <a:ext cx="454905" cy="453130"/>
          </a:xfrm>
          <a:prstGeom prst="rect">
            <a:avLst/>
          </a:prstGeom>
        </p:spPr>
      </p:pic>
      <p:sp>
        <p:nvSpPr>
          <p:cNvPr id="92" name="テキスト ボックス 91">
            <a:extLst>
              <a:ext uri="{FF2B5EF4-FFF2-40B4-BE49-F238E27FC236}">
                <a16:creationId xmlns:a16="http://schemas.microsoft.com/office/drawing/2014/main" id="{DD7036FE-8329-438E-9A14-FC5A2E656937}"/>
              </a:ext>
            </a:extLst>
          </p:cNvPr>
          <p:cNvSpPr txBox="1"/>
          <p:nvPr/>
        </p:nvSpPr>
        <p:spPr>
          <a:xfrm>
            <a:off x="443790" y="2145455"/>
            <a:ext cx="10384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イベント</a:t>
            </a:r>
            <a:endParaRPr kumimoji="1" lang="en-US" altLang="ja-JP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93" name="図 92">
            <a:extLst>
              <a:ext uri="{FF2B5EF4-FFF2-40B4-BE49-F238E27FC236}">
                <a16:creationId xmlns:a16="http://schemas.microsoft.com/office/drawing/2014/main" id="{652E41FC-E41D-4D40-9A52-2868B404AD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2252" y="1538693"/>
            <a:ext cx="2099869" cy="928896"/>
          </a:xfrm>
          <a:prstGeom prst="rect">
            <a:avLst/>
          </a:prstGeom>
        </p:spPr>
      </p:pic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5E4526BB-7F90-4CC6-A3B5-B77A1E54CE88}"/>
              </a:ext>
            </a:extLst>
          </p:cNvPr>
          <p:cNvSpPr txBox="1"/>
          <p:nvPr/>
        </p:nvSpPr>
        <p:spPr>
          <a:xfrm>
            <a:off x="1867640" y="1764518"/>
            <a:ext cx="6647974" cy="888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dirty="0"/>
              <a:t>　　　　　　　　をえらぼう。</a:t>
            </a:r>
          </a:p>
          <a:p>
            <a:pPr>
              <a:lnSpc>
                <a:spcPct val="150000"/>
              </a:lnSpc>
            </a:pPr>
            <a:r>
              <a:rPr kumimoji="1" lang="ja-JP" altLang="en-US" dirty="0"/>
              <a:t>きどう（でんげんがついたとき）したらはたらきはじめるよ。</a:t>
            </a:r>
            <a:endParaRPr kumimoji="1" lang="en-US" altLang="ja-JP" dirty="0"/>
          </a:p>
        </p:txBody>
      </p:sp>
      <p:pic>
        <p:nvPicPr>
          <p:cNvPr id="95" name="図 94">
            <a:extLst>
              <a:ext uri="{FF2B5EF4-FFF2-40B4-BE49-F238E27FC236}">
                <a16:creationId xmlns:a16="http://schemas.microsoft.com/office/drawing/2014/main" id="{A0011AA1-4ACE-4A80-B5EE-2DC9FE7DD5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4328" y="2931020"/>
            <a:ext cx="1899462" cy="1347543"/>
          </a:xfrm>
          <a:prstGeom prst="rect">
            <a:avLst/>
          </a:prstGeom>
        </p:spPr>
      </p:pic>
      <p:grpSp>
        <p:nvGrpSpPr>
          <p:cNvPr id="96" name="グループ化 95">
            <a:extLst>
              <a:ext uri="{FF2B5EF4-FFF2-40B4-BE49-F238E27FC236}">
                <a16:creationId xmlns:a16="http://schemas.microsoft.com/office/drawing/2014/main" id="{4980E2E9-3B49-4A45-8D4F-1AF587C64FDF}"/>
              </a:ext>
            </a:extLst>
          </p:cNvPr>
          <p:cNvGrpSpPr/>
          <p:nvPr/>
        </p:nvGrpSpPr>
        <p:grpSpPr>
          <a:xfrm>
            <a:off x="511031" y="3123620"/>
            <a:ext cx="1024065" cy="856056"/>
            <a:chOff x="6035407" y="3746180"/>
            <a:chExt cx="1024065" cy="856056"/>
          </a:xfrm>
        </p:grpSpPr>
        <p:grpSp>
          <p:nvGrpSpPr>
            <p:cNvPr id="97" name="グループ化 96">
              <a:extLst>
                <a:ext uri="{FF2B5EF4-FFF2-40B4-BE49-F238E27FC236}">
                  <a16:creationId xmlns:a16="http://schemas.microsoft.com/office/drawing/2014/main" id="{68218A22-3683-46F7-A76D-99940F0C1658}"/>
                </a:ext>
              </a:extLst>
            </p:cNvPr>
            <p:cNvGrpSpPr/>
            <p:nvPr/>
          </p:nvGrpSpPr>
          <p:grpSpPr>
            <a:xfrm>
              <a:off x="6035407" y="3803561"/>
              <a:ext cx="1024065" cy="773916"/>
              <a:chOff x="3199202" y="1557958"/>
              <a:chExt cx="1024065" cy="773916"/>
            </a:xfrm>
          </p:grpSpPr>
          <p:pic>
            <p:nvPicPr>
              <p:cNvPr id="99" name="図 98">
                <a:extLst>
                  <a:ext uri="{FF2B5EF4-FFF2-40B4-BE49-F238E27FC236}">
                    <a16:creationId xmlns:a16="http://schemas.microsoft.com/office/drawing/2014/main" id="{C40E0C5A-5636-4144-BED6-6DE1FDCF82F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23026" t="16283" r="22884" b="39230"/>
              <a:stretch/>
            </p:blipFill>
            <p:spPr>
              <a:xfrm>
                <a:off x="3380120" y="1557958"/>
                <a:ext cx="504967" cy="423791"/>
              </a:xfrm>
              <a:prstGeom prst="rect">
                <a:avLst/>
              </a:prstGeom>
            </p:spPr>
          </p:pic>
          <p:sp>
            <p:nvSpPr>
              <p:cNvPr id="100" name="テキスト ボックス 99">
                <a:extLst>
                  <a:ext uri="{FF2B5EF4-FFF2-40B4-BE49-F238E27FC236}">
                    <a16:creationId xmlns:a16="http://schemas.microsoft.com/office/drawing/2014/main" id="{F973A1A2-6B91-4595-B49F-1A050A925FDB}"/>
                  </a:ext>
                </a:extLst>
              </p:cNvPr>
              <p:cNvSpPr txBox="1"/>
              <p:nvPr/>
            </p:nvSpPr>
            <p:spPr>
              <a:xfrm>
                <a:off x="3199202" y="1993320"/>
                <a:ext cx="1024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せいぎょ</a:t>
                </a:r>
                <a:endParaRPr kumimoji="1" lang="en-US" altLang="ja-JP" sz="1600" dirty="0"/>
              </a:p>
            </p:txBody>
          </p:sp>
        </p:grpSp>
        <p:sp>
          <p:nvSpPr>
            <p:cNvPr id="98" name="四角形: 角を丸くする 77">
              <a:extLst>
                <a:ext uri="{FF2B5EF4-FFF2-40B4-BE49-F238E27FC236}">
                  <a16:creationId xmlns:a16="http://schemas.microsoft.com/office/drawing/2014/main" id="{021F5790-8DDC-49DB-B42C-B591F108FF01}"/>
                </a:ext>
              </a:extLst>
            </p:cNvPr>
            <p:cNvSpPr/>
            <p:nvPr/>
          </p:nvSpPr>
          <p:spPr>
            <a:xfrm>
              <a:off x="6066444" y="3746180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101" name="テキスト ボックス 100">
            <a:extLst>
              <a:ext uri="{FF2B5EF4-FFF2-40B4-BE49-F238E27FC236}">
                <a16:creationId xmlns:a16="http://schemas.microsoft.com/office/drawing/2014/main" id="{F9246696-614D-4142-BC93-B34EC3349847}"/>
              </a:ext>
            </a:extLst>
          </p:cNvPr>
          <p:cNvSpPr txBox="1"/>
          <p:nvPr/>
        </p:nvSpPr>
        <p:spPr>
          <a:xfrm>
            <a:off x="3713790" y="3181001"/>
            <a:ext cx="4801314" cy="888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dirty="0"/>
              <a:t>「ずっと」のなかに「しらべる」をいれると</a:t>
            </a:r>
            <a:endParaRPr kumimoji="1" lang="en-US" altLang="ja-JP" dirty="0"/>
          </a:p>
          <a:p>
            <a:pPr>
              <a:lnSpc>
                <a:spcPct val="150000"/>
              </a:lnSpc>
            </a:pPr>
            <a:r>
              <a:rPr kumimoji="1" lang="ja-JP" altLang="en-US" dirty="0"/>
              <a:t>ずっとしらべつづけられそうだね。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94A06D3A-EABC-461D-A0EC-9CC1163187C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35096" y="4278563"/>
            <a:ext cx="4613434" cy="246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461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F89141F4-3FD6-448D-848D-12FE9745DDB1}"/>
              </a:ext>
            </a:extLst>
          </p:cNvPr>
          <p:cNvGrpSpPr/>
          <p:nvPr/>
        </p:nvGrpSpPr>
        <p:grpSpPr>
          <a:xfrm>
            <a:off x="3218003" y="2527719"/>
            <a:ext cx="1951601" cy="3538115"/>
            <a:chOff x="181821" y="3268693"/>
            <a:chExt cx="1553301" cy="2795942"/>
          </a:xfrm>
        </p:grpSpPr>
        <p:pic>
          <p:nvPicPr>
            <p:cNvPr id="8194" name="Picture 2">
              <a:extLst>
                <a:ext uri="{FF2B5EF4-FFF2-40B4-BE49-F238E27FC236}">
                  <a16:creationId xmlns:a16="http://schemas.microsoft.com/office/drawing/2014/main" id="{0B83FB34-03BA-47C1-8E7C-8B18AC3F77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821" y="3268693"/>
              <a:ext cx="1553301" cy="2795942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楕円 37">
              <a:extLst>
                <a:ext uri="{FF2B5EF4-FFF2-40B4-BE49-F238E27FC236}">
                  <a16:creationId xmlns:a16="http://schemas.microsoft.com/office/drawing/2014/main" id="{83E363F4-ED6A-44D3-91D0-4CC01CA3761F}"/>
                </a:ext>
              </a:extLst>
            </p:cNvPr>
            <p:cNvSpPr/>
            <p:nvPr/>
          </p:nvSpPr>
          <p:spPr>
            <a:xfrm>
              <a:off x="518171" y="4580878"/>
              <a:ext cx="852256" cy="852256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EF22E6A1-7B1A-4D21-BC73-6D2C49CAE255}"/>
              </a:ext>
            </a:extLst>
          </p:cNvPr>
          <p:cNvGrpSpPr/>
          <p:nvPr/>
        </p:nvGrpSpPr>
        <p:grpSpPr>
          <a:xfrm>
            <a:off x="618636" y="985598"/>
            <a:ext cx="7293426" cy="630942"/>
            <a:chOff x="618636" y="985598"/>
            <a:chExt cx="7293426" cy="630942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02F11BD8-3D3B-49E4-A488-26BAE2F1B1DE}"/>
                </a:ext>
              </a:extLst>
            </p:cNvPr>
            <p:cNvSpPr txBox="1"/>
            <p:nvPr/>
          </p:nvSpPr>
          <p:spPr>
            <a:xfrm>
              <a:off x="618636" y="985598"/>
              <a:ext cx="729342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</a:t>
              </a:r>
              <a:r>
                <a:rPr lang="en-US" altLang="ja-JP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にアップロードしよう！</a:t>
              </a:r>
              <a:endParaRPr lang="en-US" altLang="ja-JP" sz="20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4536A151-3779-4B66-A843-0B62FE76E449}"/>
                </a:ext>
              </a:extLst>
            </p:cNvPr>
            <p:cNvSpPr txBox="1"/>
            <p:nvPr/>
          </p:nvSpPr>
          <p:spPr>
            <a:xfrm>
              <a:off x="2181375" y="1084572"/>
              <a:ext cx="103662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9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9" name="タイトル 4">
            <a:extLst>
              <a:ext uri="{FF2B5EF4-FFF2-40B4-BE49-F238E27FC236}">
                <a16:creationId xmlns:a16="http://schemas.microsoft.com/office/drawing/2014/main" id="{91ABA4D0-3AFA-2A41-8474-818E6C2F0C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ためしてみよう！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798830C5-5D9B-0147-BBAF-BB6D172758F0}"/>
              </a:ext>
            </a:extLst>
          </p:cNvPr>
          <p:cNvSpPr txBox="1"/>
          <p:nvPr/>
        </p:nvSpPr>
        <p:spPr>
          <a:xfrm>
            <a:off x="618636" y="1745489"/>
            <a:ext cx="712905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のでんげんランプがあおになっていることをたしかめる。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553903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タイトル 4">
            <a:extLst>
              <a:ext uri="{FF2B5EF4-FFF2-40B4-BE49-F238E27FC236}">
                <a16:creationId xmlns:a16="http://schemas.microsoft.com/office/drawing/2014/main" id="{4BA350A6-149E-1F4E-9628-FC702C0A3C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ためしてみよう！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7AFAD73E-28FB-3F4B-AFE1-36179B608AB6}"/>
              </a:ext>
            </a:extLst>
          </p:cNvPr>
          <p:cNvSpPr txBox="1"/>
          <p:nvPr/>
        </p:nvSpPr>
        <p:spPr>
          <a:xfrm>
            <a:off x="641020" y="1028826"/>
            <a:ext cx="401087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 startAt="2"/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せつぞくボタンをおす。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D94A23ED-011C-A642-8E73-7FC3671DA47E}"/>
              </a:ext>
            </a:extLst>
          </p:cNvPr>
          <p:cNvGrpSpPr/>
          <p:nvPr/>
        </p:nvGrpSpPr>
        <p:grpSpPr>
          <a:xfrm>
            <a:off x="1296395" y="1771759"/>
            <a:ext cx="3060000" cy="268117"/>
            <a:chOff x="1509204" y="2285568"/>
            <a:chExt cx="3060000" cy="268117"/>
          </a:xfrm>
        </p:grpSpPr>
        <p:cxnSp>
          <p:nvCxnSpPr>
            <p:cNvPr id="7" name="直線矢印コネクタ 6">
              <a:extLst>
                <a:ext uri="{FF2B5EF4-FFF2-40B4-BE49-F238E27FC236}">
                  <a16:creationId xmlns:a16="http://schemas.microsoft.com/office/drawing/2014/main" id="{F3D920CA-6BB1-3A41-A1E1-F0AEAA658CA5}"/>
                </a:ext>
              </a:extLst>
            </p:cNvPr>
            <p:cNvCxnSpPr>
              <a:cxnSpLocks/>
            </p:cNvCxnSpPr>
            <p:nvPr/>
          </p:nvCxnSpPr>
          <p:spPr>
            <a:xfrm>
              <a:off x="1512836" y="2288650"/>
              <a:ext cx="1" cy="265035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線コネクタ 7">
              <a:extLst>
                <a:ext uri="{FF2B5EF4-FFF2-40B4-BE49-F238E27FC236}">
                  <a16:creationId xmlns:a16="http://schemas.microsoft.com/office/drawing/2014/main" id="{2F86B65B-1D2D-CC49-BA80-DCD72CBE9915}"/>
                </a:ext>
              </a:extLst>
            </p:cNvPr>
            <p:cNvCxnSpPr/>
            <p:nvPr/>
          </p:nvCxnSpPr>
          <p:spPr>
            <a:xfrm>
              <a:off x="1509204" y="2285568"/>
              <a:ext cx="3060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78B5EAAD-8869-1748-AEE6-7C7CE8F5CA9E}"/>
              </a:ext>
            </a:extLst>
          </p:cNvPr>
          <p:cNvSpPr txBox="1"/>
          <p:nvPr/>
        </p:nvSpPr>
        <p:spPr>
          <a:xfrm>
            <a:off x="4356395" y="1495107"/>
            <a:ext cx="79724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タブ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118C64A9-1F49-D84C-B3ED-AA3C7CC818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547" y="2158685"/>
            <a:ext cx="2828830" cy="4394789"/>
          </a:xfrm>
          <a:prstGeom prst="rect">
            <a:avLst/>
          </a:prstGeom>
        </p:spPr>
      </p:pic>
      <p:sp>
        <p:nvSpPr>
          <p:cNvPr id="11" name="四角形: 角を丸くする 67">
            <a:extLst>
              <a:ext uri="{FF2B5EF4-FFF2-40B4-BE49-F238E27FC236}">
                <a16:creationId xmlns:a16="http://schemas.microsoft.com/office/drawing/2014/main" id="{CE51A744-B819-E347-B805-104E773A12D5}"/>
              </a:ext>
            </a:extLst>
          </p:cNvPr>
          <p:cNvSpPr/>
          <p:nvPr/>
        </p:nvSpPr>
        <p:spPr>
          <a:xfrm>
            <a:off x="904089" y="2712304"/>
            <a:ext cx="794546" cy="71669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2" name="四角形: 角を丸くする 67">
            <a:extLst>
              <a:ext uri="{FF2B5EF4-FFF2-40B4-BE49-F238E27FC236}">
                <a16:creationId xmlns:a16="http://schemas.microsoft.com/office/drawing/2014/main" id="{5F4AB9C4-5848-A849-BBC2-39DA383416B1}"/>
              </a:ext>
            </a:extLst>
          </p:cNvPr>
          <p:cNvSpPr/>
          <p:nvPr/>
        </p:nvSpPr>
        <p:spPr>
          <a:xfrm>
            <a:off x="904089" y="2171370"/>
            <a:ext cx="794546" cy="34747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9C478CE0-D27F-6144-B8A6-474BA7DF4BCD}"/>
              </a:ext>
            </a:extLst>
          </p:cNvPr>
          <p:cNvGrpSpPr/>
          <p:nvPr/>
        </p:nvGrpSpPr>
        <p:grpSpPr>
          <a:xfrm>
            <a:off x="4800254" y="4136492"/>
            <a:ext cx="3915121" cy="1569660"/>
            <a:chOff x="5344289" y="4673458"/>
            <a:chExt cx="3915121" cy="1569660"/>
          </a:xfrm>
        </p:grpSpPr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7FEF4E46-5508-2B43-839D-6BCF03BED008}"/>
                </a:ext>
              </a:extLst>
            </p:cNvPr>
            <p:cNvSpPr txBox="1"/>
            <p:nvPr/>
          </p:nvSpPr>
          <p:spPr>
            <a:xfrm>
              <a:off x="5344289" y="4673458"/>
              <a:ext cx="391512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</a:p>
            <a:p>
              <a:pPr>
                <a:lnSpc>
                  <a:spcPct val="200000"/>
                </a:lnSpc>
              </a:pP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（クリック</a:t>
              </a:r>
              <a:r>
                <a:rPr lang="ja-JP" altLang="en-US" sz="160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するとわくが</a:t>
              </a:r>
              <a:r>
                <a:rPr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あお</a:t>
              </a:r>
              <a:r>
                <a:rPr lang="ja-JP" altLang="en-US" sz="160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くなり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えらんだじょうたい</a:t>
              </a:r>
              <a:r>
                <a:rPr lang="ja-JP" altLang="en-US" sz="160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と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なります。）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67D49D32-0665-864A-B1AB-D18EE35E8853}"/>
                </a:ext>
              </a:extLst>
            </p:cNvPr>
            <p:cNvSpPr txBox="1"/>
            <p:nvPr/>
          </p:nvSpPr>
          <p:spPr>
            <a:xfrm>
              <a:off x="5413831" y="4757624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19" name="直線矢印コネクタ 18">
            <a:extLst>
              <a:ext uri="{FF2B5EF4-FFF2-40B4-BE49-F238E27FC236}">
                <a16:creationId xmlns:a16="http://schemas.microsoft.com/office/drawing/2014/main" id="{CB50125B-9FC7-1B47-BE30-09CB8D9EDED1}"/>
              </a:ext>
            </a:extLst>
          </p:cNvPr>
          <p:cNvCxnSpPr>
            <a:cxnSpLocks/>
          </p:cNvCxnSpPr>
          <p:nvPr/>
        </p:nvCxnSpPr>
        <p:spPr>
          <a:xfrm flipH="1" flipV="1">
            <a:off x="1853514" y="3323968"/>
            <a:ext cx="2795830" cy="104908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70978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図 17">
            <a:extLst>
              <a:ext uri="{FF2B5EF4-FFF2-40B4-BE49-F238E27FC236}">
                <a16:creationId xmlns:a16="http://schemas.microsoft.com/office/drawing/2014/main" id="{191FE189-95A2-4D4F-A9FC-38ADA5E37F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3787" y="1778944"/>
            <a:ext cx="2778801" cy="4963292"/>
          </a:xfrm>
          <a:prstGeom prst="rect">
            <a:avLst/>
          </a:prstGeom>
        </p:spPr>
      </p:pic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394080" y="3705919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四角形: 角を丸くする 38">
            <a:extLst>
              <a:ext uri="{FF2B5EF4-FFF2-40B4-BE49-F238E27FC236}">
                <a16:creationId xmlns:a16="http://schemas.microsoft.com/office/drawing/2014/main" id="{B62F1979-C861-40B0-AFD3-4E8F08A280EB}"/>
              </a:ext>
            </a:extLst>
          </p:cNvPr>
          <p:cNvSpPr/>
          <p:nvPr/>
        </p:nvSpPr>
        <p:spPr>
          <a:xfrm>
            <a:off x="3201314" y="4297474"/>
            <a:ext cx="2346870" cy="3504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4" name="タイトル 4">
            <a:extLst>
              <a:ext uri="{FF2B5EF4-FFF2-40B4-BE49-F238E27FC236}">
                <a16:creationId xmlns:a16="http://schemas.microsoft.com/office/drawing/2014/main" id="{43BA73FE-3D09-D548-80A5-751A85562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ためしてみよう！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B2071D49-E019-9F44-A3DC-1278CC2B751A}"/>
              </a:ext>
            </a:extLst>
          </p:cNvPr>
          <p:cNvSpPr txBox="1"/>
          <p:nvPr/>
        </p:nvSpPr>
        <p:spPr>
          <a:xfrm>
            <a:off x="641021" y="1035750"/>
            <a:ext cx="5120587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 startAt="3"/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ダイアログのせつぞくボタンをおす。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322530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図 32">
            <a:extLst>
              <a:ext uri="{FF2B5EF4-FFF2-40B4-BE49-F238E27FC236}">
                <a16:creationId xmlns:a16="http://schemas.microsoft.com/office/drawing/2014/main" id="{AA08A35F-77D8-F542-9872-99B2585E23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479" y="1600974"/>
            <a:ext cx="3211479" cy="4866880"/>
          </a:xfrm>
          <a:prstGeom prst="rect">
            <a:avLst/>
          </a:prstGeom>
        </p:spPr>
      </p:pic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394080" y="3705919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四角形: 角を丸くする 54">
            <a:extLst>
              <a:ext uri="{FF2B5EF4-FFF2-40B4-BE49-F238E27FC236}">
                <a16:creationId xmlns:a16="http://schemas.microsoft.com/office/drawing/2014/main" id="{29511B46-7A91-4AA3-8790-620802BBD50B}"/>
              </a:ext>
            </a:extLst>
          </p:cNvPr>
          <p:cNvSpPr/>
          <p:nvPr/>
        </p:nvSpPr>
        <p:spPr>
          <a:xfrm>
            <a:off x="2423604" y="5141423"/>
            <a:ext cx="1615735" cy="38824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60" name="直線矢印コネクタ 59">
            <a:extLst>
              <a:ext uri="{FF2B5EF4-FFF2-40B4-BE49-F238E27FC236}">
                <a16:creationId xmlns:a16="http://schemas.microsoft.com/office/drawing/2014/main" id="{78C808F9-8835-432E-A29D-A04894EC7559}"/>
              </a:ext>
            </a:extLst>
          </p:cNvPr>
          <p:cNvCxnSpPr>
            <a:cxnSpLocks/>
          </p:cNvCxnSpPr>
          <p:nvPr/>
        </p:nvCxnSpPr>
        <p:spPr>
          <a:xfrm flipH="1">
            <a:off x="4122556" y="4799050"/>
            <a:ext cx="1326774" cy="849495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四角形: 角を丸くする 19">
            <a:extLst>
              <a:ext uri="{FF2B5EF4-FFF2-40B4-BE49-F238E27FC236}">
                <a16:creationId xmlns:a16="http://schemas.microsoft.com/office/drawing/2014/main" id="{10FD93A3-EDD4-4C35-A3AC-9CA7AC2EE3E3}"/>
              </a:ext>
            </a:extLst>
          </p:cNvPr>
          <p:cNvSpPr/>
          <p:nvPr/>
        </p:nvSpPr>
        <p:spPr>
          <a:xfrm>
            <a:off x="2423604" y="5580003"/>
            <a:ext cx="1615735" cy="38824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72208FE5-2DDD-4C32-A3CA-EBCDC69B9C50}"/>
              </a:ext>
            </a:extLst>
          </p:cNvPr>
          <p:cNvSpPr txBox="1"/>
          <p:nvPr/>
        </p:nvSpPr>
        <p:spPr>
          <a:xfrm>
            <a:off x="2008106" y="4887694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4ADF3BC8-78EA-4037-95B2-7566E88DC3E3}"/>
              </a:ext>
            </a:extLst>
          </p:cNvPr>
          <p:cNvSpPr txBox="1"/>
          <p:nvPr/>
        </p:nvSpPr>
        <p:spPr>
          <a:xfrm>
            <a:off x="2008106" y="5462569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</a:p>
        </p:txBody>
      </p:sp>
      <p:sp>
        <p:nvSpPr>
          <p:cNvPr id="25" name="タイトル 4">
            <a:extLst>
              <a:ext uri="{FF2B5EF4-FFF2-40B4-BE49-F238E27FC236}">
                <a16:creationId xmlns:a16="http://schemas.microsoft.com/office/drawing/2014/main" id="{1A7C2F12-A785-C542-AF1B-EC7B4EA2F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ためしてみよう！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EAD7DEE9-D4CE-C74A-B439-70856F8F890A}"/>
              </a:ext>
            </a:extLst>
          </p:cNvPr>
          <p:cNvSpPr txBox="1"/>
          <p:nvPr/>
        </p:nvSpPr>
        <p:spPr>
          <a:xfrm>
            <a:off x="598780" y="1026099"/>
            <a:ext cx="401087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 startAt="4"/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アップロードボタン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をおす。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4CDB2B4B-4F05-4D4A-A303-BCC4D4917EA0}"/>
              </a:ext>
            </a:extLst>
          </p:cNvPr>
          <p:cNvGrpSpPr/>
          <p:nvPr/>
        </p:nvGrpSpPr>
        <p:grpSpPr>
          <a:xfrm>
            <a:off x="4926113" y="2798502"/>
            <a:ext cx="3789262" cy="2000548"/>
            <a:chOff x="4525055" y="1527635"/>
            <a:chExt cx="3789262" cy="2000548"/>
          </a:xfrm>
        </p:grpSpPr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A23E80A6-141A-594B-AAE0-E4FB300EE364}"/>
                </a:ext>
              </a:extLst>
            </p:cNvPr>
            <p:cNvSpPr txBox="1"/>
            <p:nvPr/>
          </p:nvSpPr>
          <p:spPr>
            <a:xfrm>
              <a:off x="4608271" y="1527635"/>
              <a:ext cx="3706046" cy="20005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にプログラムが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かきこまれるよ。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しゅうりょうしたらせつだんボタン</a:t>
              </a: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②</a:t>
              </a: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)</a:t>
              </a: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をおそう。</a:t>
              </a:r>
              <a:endPara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7983897A-EAFA-3647-A69B-B72D44778739}"/>
                </a:ext>
              </a:extLst>
            </p:cNvPr>
            <p:cNvSpPr txBox="1"/>
            <p:nvPr/>
          </p:nvSpPr>
          <p:spPr>
            <a:xfrm>
              <a:off x="4525055" y="1578643"/>
              <a:ext cx="917455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230775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CFAF951-11A9-4E16-BB14-D119AEAC48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680" y="581595"/>
            <a:ext cx="8380640" cy="466281"/>
          </a:xfrm>
        </p:spPr>
        <p:txBody>
          <a:bodyPr/>
          <a:lstStyle/>
          <a:p>
            <a:r>
              <a:rPr kumimoji="1" lang="ja-JP" altLang="en-US" dirty="0"/>
              <a:t>ためしてみよう！</a:t>
            </a:r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4EFC1E5D-3BF4-4EA5-83D8-2C2CF3EEEAB9}"/>
              </a:ext>
            </a:extLst>
          </p:cNvPr>
          <p:cNvGrpSpPr/>
          <p:nvPr/>
        </p:nvGrpSpPr>
        <p:grpSpPr>
          <a:xfrm>
            <a:off x="1705719" y="3532310"/>
            <a:ext cx="5010532" cy="1312073"/>
            <a:chOff x="3262630" y="2822753"/>
            <a:chExt cx="2155916" cy="1491039"/>
          </a:xfrm>
        </p:grpSpPr>
        <p:sp>
          <p:nvSpPr>
            <p:cNvPr id="6" name="吹き出し: 角を丸めた四角形 5">
              <a:extLst>
                <a:ext uri="{FF2B5EF4-FFF2-40B4-BE49-F238E27FC236}">
                  <a16:creationId xmlns:a16="http://schemas.microsoft.com/office/drawing/2014/main" id="{483DCBA7-CF5E-400E-AB3D-E7BAE0C14C90}"/>
                </a:ext>
              </a:extLst>
            </p:cNvPr>
            <p:cNvSpPr/>
            <p:nvPr/>
          </p:nvSpPr>
          <p:spPr>
            <a:xfrm>
              <a:off x="3262630" y="2899492"/>
              <a:ext cx="2155916" cy="1414300"/>
            </a:xfrm>
            <a:prstGeom prst="wedgeRoundRectCallout">
              <a:avLst>
                <a:gd name="adj1" fmla="val 55389"/>
                <a:gd name="adj2" fmla="val 1082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43C41051-2C6A-4DFA-BE82-32C287DA4853}"/>
                </a:ext>
              </a:extLst>
            </p:cNvPr>
            <p:cNvSpPr txBox="1"/>
            <p:nvPr/>
          </p:nvSpPr>
          <p:spPr>
            <a:xfrm>
              <a:off x="3408123" y="2822753"/>
              <a:ext cx="1864930" cy="14165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2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あかいろのかみをみせてみよう！</a:t>
              </a:r>
              <a:endParaRPr lang="en-US" altLang="ja-JP" sz="2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2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sz="2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RED</a:t>
              </a:r>
              <a:r>
                <a:rPr lang="ja-JP" altLang="en-US" sz="2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」とひょうじされるかな？</a:t>
              </a:r>
              <a:endParaRPr lang="en-US" altLang="ja-JP" sz="2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8" name="図 7">
            <a:extLst>
              <a:ext uri="{FF2B5EF4-FFF2-40B4-BE49-F238E27FC236}">
                <a16:creationId xmlns:a16="http://schemas.microsoft.com/office/drawing/2014/main" id="{704D9880-359F-48B5-99FC-172B141433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7637" y="3387786"/>
            <a:ext cx="1047087" cy="1668647"/>
          </a:xfrm>
          <a:prstGeom prst="rect">
            <a:avLst/>
          </a:prstGeom>
        </p:spPr>
      </p:pic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4AB56A23-41A6-42CC-9EAF-26FA3D24D744}"/>
              </a:ext>
            </a:extLst>
          </p:cNvPr>
          <p:cNvGrpSpPr/>
          <p:nvPr/>
        </p:nvGrpSpPr>
        <p:grpSpPr>
          <a:xfrm>
            <a:off x="1705719" y="5154513"/>
            <a:ext cx="5010532" cy="1301279"/>
            <a:chOff x="3262630" y="2835020"/>
            <a:chExt cx="2155916" cy="1478772"/>
          </a:xfrm>
        </p:grpSpPr>
        <p:sp>
          <p:nvSpPr>
            <p:cNvPr id="10" name="吹き出し: 角を丸めた四角形 9">
              <a:extLst>
                <a:ext uri="{FF2B5EF4-FFF2-40B4-BE49-F238E27FC236}">
                  <a16:creationId xmlns:a16="http://schemas.microsoft.com/office/drawing/2014/main" id="{6850530A-0F41-4608-B550-2C7B1F5551E7}"/>
                </a:ext>
              </a:extLst>
            </p:cNvPr>
            <p:cNvSpPr/>
            <p:nvPr/>
          </p:nvSpPr>
          <p:spPr>
            <a:xfrm>
              <a:off x="3262630" y="2899492"/>
              <a:ext cx="2155916" cy="1414300"/>
            </a:xfrm>
            <a:prstGeom prst="wedgeRoundRectCallout">
              <a:avLst>
                <a:gd name="adj1" fmla="val -54108"/>
                <a:gd name="adj2" fmla="val 14093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184D3EBB-548E-43A5-9D6C-ADE7D2F4B757}"/>
                </a:ext>
              </a:extLst>
            </p:cNvPr>
            <p:cNvSpPr txBox="1"/>
            <p:nvPr/>
          </p:nvSpPr>
          <p:spPr>
            <a:xfrm>
              <a:off x="3408123" y="2835020"/>
              <a:ext cx="1864930" cy="14165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2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べつのいろのかみも</a:t>
              </a:r>
              <a:r>
                <a:rPr lang="ja-JP" altLang="en-US" sz="20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みせてみよう！</a:t>
              </a:r>
              <a:endParaRPr lang="en-US" altLang="ja-JP" sz="2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2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みためはかわるかな？</a:t>
              </a:r>
              <a:endParaRPr lang="en-US" altLang="ja-JP" sz="2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13" name="図 12">
            <a:extLst>
              <a:ext uri="{FF2B5EF4-FFF2-40B4-BE49-F238E27FC236}">
                <a16:creationId xmlns:a16="http://schemas.microsoft.com/office/drawing/2014/main" id="{F384A97B-3BCE-4C11-B7A2-1141638C20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427" y="4923639"/>
            <a:ext cx="972042" cy="1646809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0C4D8E62-87C3-4B94-8514-74E4B3AB23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6043" y="953329"/>
            <a:ext cx="2460832" cy="2268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7928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06F4C5EC-4777-2D4B-8F7E-3D96790353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624" y="2695808"/>
            <a:ext cx="4857030" cy="1575505"/>
          </a:xfrm>
          <a:prstGeom prst="rect">
            <a:avLst/>
          </a:prstGeom>
        </p:spPr>
      </p:pic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74D7E068-9AE7-4F19-A2A7-CBDACEBCDB58}"/>
              </a:ext>
            </a:extLst>
          </p:cNvPr>
          <p:cNvSpPr txBox="1"/>
          <p:nvPr/>
        </p:nvSpPr>
        <p:spPr>
          <a:xfrm>
            <a:off x="644247" y="1129346"/>
            <a:ext cx="509115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ほか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いろ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もはんていできる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ようにしよう！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663725CA-BD85-4102-8F30-66CD45207EAE}"/>
              </a:ext>
            </a:extLst>
          </p:cNvPr>
          <p:cNvSpPr txBox="1"/>
          <p:nvPr/>
        </p:nvSpPr>
        <p:spPr>
          <a:xfrm>
            <a:off x="867134" y="1642336"/>
            <a:ext cx="6768421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「もし」の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ブロックをみぎクリックして「</a:t>
            </a:r>
            <a:r>
              <a:rPr lang="ja-JP" altLang="en-US" b="1" u="sng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ふくせい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」をえらぶ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楕円 10">
            <a:extLst>
              <a:ext uri="{FF2B5EF4-FFF2-40B4-BE49-F238E27FC236}">
                <a16:creationId xmlns:a16="http://schemas.microsoft.com/office/drawing/2014/main" id="{902EF72C-C109-4D55-A6AF-1C83D7B9C7BA}"/>
              </a:ext>
            </a:extLst>
          </p:cNvPr>
          <p:cNvSpPr/>
          <p:nvPr/>
        </p:nvSpPr>
        <p:spPr>
          <a:xfrm>
            <a:off x="186624" y="2726210"/>
            <a:ext cx="409825" cy="40982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6" name="四角形: 角を丸くする 45">
            <a:extLst>
              <a:ext uri="{FF2B5EF4-FFF2-40B4-BE49-F238E27FC236}">
                <a16:creationId xmlns:a16="http://schemas.microsoft.com/office/drawing/2014/main" id="{F100BDC1-28EE-4805-99CB-6A496A686C29}"/>
              </a:ext>
            </a:extLst>
          </p:cNvPr>
          <p:cNvSpPr/>
          <p:nvPr/>
        </p:nvSpPr>
        <p:spPr>
          <a:xfrm>
            <a:off x="2156961" y="2931122"/>
            <a:ext cx="869183" cy="331559"/>
          </a:xfrm>
          <a:prstGeom prst="roundRect">
            <a:avLst>
              <a:gd name="adj" fmla="val 33631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4" name="吹き出し: 角を丸めた四角形 53">
            <a:extLst>
              <a:ext uri="{FF2B5EF4-FFF2-40B4-BE49-F238E27FC236}">
                <a16:creationId xmlns:a16="http://schemas.microsoft.com/office/drawing/2014/main" id="{A9844544-311E-4004-964C-63FC5893412B}"/>
              </a:ext>
            </a:extLst>
          </p:cNvPr>
          <p:cNvSpPr/>
          <p:nvPr/>
        </p:nvSpPr>
        <p:spPr>
          <a:xfrm>
            <a:off x="2327606" y="5021254"/>
            <a:ext cx="5641309" cy="1050690"/>
          </a:xfrm>
          <a:prstGeom prst="wedgeRoundRectCallout">
            <a:avLst>
              <a:gd name="adj1" fmla="val -55354"/>
              <a:gd name="adj2" fmla="val -15625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4FC86E6E-5A2D-4332-A076-FE78F5971B96}"/>
              </a:ext>
            </a:extLst>
          </p:cNvPr>
          <p:cNvSpPr txBox="1"/>
          <p:nvPr/>
        </p:nvSpPr>
        <p:spPr>
          <a:xfrm>
            <a:off x="2450340" y="5022283"/>
            <a:ext cx="56413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えらんだプログラムをコピーできるよ。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にているプログラムをつくるときにつかうとべんりだね！</a:t>
            </a:r>
          </a:p>
        </p:txBody>
      </p:sp>
      <p:sp>
        <p:nvSpPr>
          <p:cNvPr id="73" name="矢印: 右 72">
            <a:extLst>
              <a:ext uri="{FF2B5EF4-FFF2-40B4-BE49-F238E27FC236}">
                <a16:creationId xmlns:a16="http://schemas.microsoft.com/office/drawing/2014/main" id="{EFA35BB1-162E-475E-8AF5-4E3535EBCACF}"/>
              </a:ext>
            </a:extLst>
          </p:cNvPr>
          <p:cNvSpPr/>
          <p:nvPr/>
        </p:nvSpPr>
        <p:spPr>
          <a:xfrm>
            <a:off x="4742051" y="3108297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924ED98A-5AA4-4BDD-AFFB-7FD9B2A2B1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4317" y="4819403"/>
            <a:ext cx="972042" cy="1646809"/>
          </a:xfrm>
          <a:prstGeom prst="rect">
            <a:avLst/>
          </a:prstGeom>
        </p:spPr>
      </p:pic>
      <p:sp>
        <p:nvSpPr>
          <p:cNvPr id="35" name="タイトル 4">
            <a:extLst>
              <a:ext uri="{FF2B5EF4-FFF2-40B4-BE49-F238E27FC236}">
                <a16:creationId xmlns:a16="http://schemas.microsoft.com/office/drawing/2014/main" id="{CC6C7D13-A6C5-CE40-B0D8-51522B174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ミッション：いろのはんていをしよう！</a:t>
            </a:r>
            <a:endParaRPr lang="ja-JP" altLang="en-US" dirty="0"/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6FCD69C7-1FE5-4742-83AC-F15B4CA7061A}"/>
              </a:ext>
            </a:extLst>
          </p:cNvPr>
          <p:cNvSpPr/>
          <p:nvPr/>
        </p:nvSpPr>
        <p:spPr>
          <a:xfrm>
            <a:off x="5543942" y="2481060"/>
            <a:ext cx="3413434" cy="206879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CCB235F6-BF9C-EA48-8316-7822AA4C49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3582" y="2661630"/>
            <a:ext cx="3134154" cy="1721469"/>
          </a:xfrm>
          <a:prstGeom prst="rect">
            <a:avLst/>
          </a:prstGeom>
        </p:spPr>
      </p:pic>
      <p:sp>
        <p:nvSpPr>
          <p:cNvPr id="43" name="四角形: 角を丸くする 45">
            <a:extLst>
              <a:ext uri="{FF2B5EF4-FFF2-40B4-BE49-F238E27FC236}">
                <a16:creationId xmlns:a16="http://schemas.microsoft.com/office/drawing/2014/main" id="{BF6EEF94-E93A-1B47-92A2-897A87F5D20B}"/>
              </a:ext>
            </a:extLst>
          </p:cNvPr>
          <p:cNvSpPr/>
          <p:nvPr/>
        </p:nvSpPr>
        <p:spPr>
          <a:xfrm>
            <a:off x="5980521" y="3549024"/>
            <a:ext cx="2980752" cy="878918"/>
          </a:xfrm>
          <a:prstGeom prst="roundRect">
            <a:avLst>
              <a:gd name="adj" fmla="val 33631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18385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6D45CCD1-B7F5-C34D-9547-0B3625F4FD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2875" y="1236628"/>
            <a:ext cx="4762500" cy="3632200"/>
          </a:xfrm>
          <a:prstGeom prst="rect">
            <a:avLst/>
          </a:prstGeom>
        </p:spPr>
      </p:pic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EDCF6181-3632-4E87-9403-498800975EEF}"/>
              </a:ext>
            </a:extLst>
          </p:cNvPr>
          <p:cNvGrpSpPr/>
          <p:nvPr/>
        </p:nvGrpSpPr>
        <p:grpSpPr>
          <a:xfrm>
            <a:off x="654727" y="1284600"/>
            <a:ext cx="3183045" cy="1685077"/>
            <a:chOff x="3981642" y="1806945"/>
            <a:chExt cx="3183045" cy="1685077"/>
          </a:xfrm>
        </p:grpSpPr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663725CA-BD85-4102-8F30-66CD45207EAE}"/>
                </a:ext>
              </a:extLst>
            </p:cNvPr>
            <p:cNvSpPr txBox="1"/>
            <p:nvPr/>
          </p:nvSpPr>
          <p:spPr>
            <a:xfrm>
              <a:off x="3981642" y="1806945"/>
              <a:ext cx="3183045" cy="1685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いろのよこの　　を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クリック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する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と、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ちが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う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いろ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が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べます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A678D7B3-ABDF-4CB8-9086-78355F6E77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521241" y="2003980"/>
              <a:ext cx="281142" cy="295199"/>
            </a:xfrm>
            <a:prstGeom prst="rect">
              <a:avLst/>
            </a:prstGeom>
          </p:spPr>
        </p:pic>
      </p:grp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CE823894-F763-445A-8622-5E20F07B2679}"/>
              </a:ext>
            </a:extLst>
          </p:cNvPr>
          <p:cNvSpPr txBox="1"/>
          <p:nvPr/>
        </p:nvSpPr>
        <p:spPr>
          <a:xfrm>
            <a:off x="716919" y="2959012"/>
            <a:ext cx="4596486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いろべつ</a:t>
            </a:r>
            <a:r>
              <a:rPr lang="ja-JP" altLang="en-US" b="1" i="0">
                <a:solidFill>
                  <a:schemeClr val="accent4">
                    <a:lumMod val="50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にプログラムをつくって</a:t>
            </a:r>
            <a:r>
              <a:rPr lang="ja-JP" altLang="en-US" b="1" i="0" dirty="0">
                <a:solidFill>
                  <a:schemeClr val="accent4">
                    <a:lumMod val="50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みよう！</a:t>
            </a:r>
            <a:endParaRPr lang="en-US" altLang="ja-JP" sz="1600" i="0" dirty="0">
              <a:solidFill>
                <a:schemeClr val="accent4">
                  <a:lumMod val="50000"/>
                </a:schemeClr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970BB2ED-899A-4AEE-BE68-AE546320DDC7}"/>
              </a:ext>
            </a:extLst>
          </p:cNvPr>
          <p:cNvGrpSpPr/>
          <p:nvPr/>
        </p:nvGrpSpPr>
        <p:grpSpPr>
          <a:xfrm>
            <a:off x="865487" y="3545252"/>
            <a:ext cx="4874043" cy="2135052"/>
            <a:chOff x="1020130" y="3701061"/>
            <a:chExt cx="4391148" cy="1612152"/>
          </a:xfrm>
        </p:grpSpPr>
        <p:sp>
          <p:nvSpPr>
            <p:cNvPr id="20" name="正方形/長方形 19">
              <a:extLst>
                <a:ext uri="{FF2B5EF4-FFF2-40B4-BE49-F238E27FC236}">
                  <a16:creationId xmlns:a16="http://schemas.microsoft.com/office/drawing/2014/main" id="{B9D6879C-F651-479A-804B-A026D183E740}"/>
                </a:ext>
              </a:extLst>
            </p:cNvPr>
            <p:cNvSpPr/>
            <p:nvPr/>
          </p:nvSpPr>
          <p:spPr>
            <a:xfrm>
              <a:off x="1020130" y="3886218"/>
              <a:ext cx="308102" cy="308102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D0EE3DF8-E97B-4542-89D1-921572D1D9B3}"/>
                </a:ext>
              </a:extLst>
            </p:cNvPr>
            <p:cNvSpPr txBox="1"/>
            <p:nvPr/>
          </p:nvSpPr>
          <p:spPr>
            <a:xfrm>
              <a:off x="1328232" y="3701061"/>
              <a:ext cx="408304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みどりいろ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GREEN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）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	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→「</a:t>
              </a:r>
              <a:r>
                <a:rPr lang="en-US" altLang="ja-JP" b="1" i="0" u="sng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GRN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EECA76A9-DFD9-471B-8107-9051E9DBD696}"/>
                </a:ext>
              </a:extLst>
            </p:cNvPr>
            <p:cNvSpPr txBox="1"/>
            <p:nvPr/>
          </p:nvSpPr>
          <p:spPr>
            <a:xfrm>
              <a:off x="1328232" y="4242873"/>
              <a:ext cx="4083046" cy="4357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あおいろ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BLUE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）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	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→「</a:t>
              </a:r>
              <a:r>
                <a:rPr lang="en-US" altLang="ja-JP" b="1" i="0" u="sng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BLU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D71F06EF-B695-4CE2-B38B-0580E78C5EF2}"/>
                </a:ext>
              </a:extLst>
            </p:cNvPr>
            <p:cNvSpPr txBox="1"/>
            <p:nvPr/>
          </p:nvSpPr>
          <p:spPr>
            <a:xfrm>
              <a:off x="1328232" y="4819954"/>
              <a:ext cx="4083046" cy="4357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きいろ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YELLOW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）→「</a:t>
              </a:r>
              <a:r>
                <a:rPr lang="en-US" altLang="ja-JP" b="1" i="0" u="sng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YEL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5" name="正方形/長方形 74">
              <a:extLst>
                <a:ext uri="{FF2B5EF4-FFF2-40B4-BE49-F238E27FC236}">
                  <a16:creationId xmlns:a16="http://schemas.microsoft.com/office/drawing/2014/main" id="{E46D965B-54D0-43B0-8E39-74C25B305508}"/>
                </a:ext>
              </a:extLst>
            </p:cNvPr>
            <p:cNvSpPr/>
            <p:nvPr/>
          </p:nvSpPr>
          <p:spPr>
            <a:xfrm>
              <a:off x="1020130" y="4447247"/>
              <a:ext cx="308102" cy="30810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76" name="正方形/長方形 75">
              <a:extLst>
                <a:ext uri="{FF2B5EF4-FFF2-40B4-BE49-F238E27FC236}">
                  <a16:creationId xmlns:a16="http://schemas.microsoft.com/office/drawing/2014/main" id="{D28D9C78-4CC7-4D54-923E-A0D7DF301B83}"/>
                </a:ext>
              </a:extLst>
            </p:cNvPr>
            <p:cNvSpPr/>
            <p:nvPr/>
          </p:nvSpPr>
          <p:spPr>
            <a:xfrm>
              <a:off x="1020130" y="5005111"/>
              <a:ext cx="308102" cy="308102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32" name="タイトル 4">
            <a:extLst>
              <a:ext uri="{FF2B5EF4-FFF2-40B4-BE49-F238E27FC236}">
                <a16:creationId xmlns:a16="http://schemas.microsoft.com/office/drawing/2014/main" id="{7209D0AF-19E6-804E-B64D-8067CE738D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ミッション：いろのはんていをしよう！</a:t>
            </a:r>
            <a:endParaRPr lang="ja-JP" altLang="en-US" dirty="0"/>
          </a:p>
        </p:txBody>
      </p:sp>
      <p:sp>
        <p:nvSpPr>
          <p:cNvPr id="7" name="円/楕円 6">
            <a:extLst>
              <a:ext uri="{FF2B5EF4-FFF2-40B4-BE49-F238E27FC236}">
                <a16:creationId xmlns:a16="http://schemas.microsoft.com/office/drawing/2014/main" id="{18D061CF-4E5A-F041-8578-96F5C2DE065F}"/>
              </a:ext>
            </a:extLst>
          </p:cNvPr>
          <p:cNvSpPr/>
          <p:nvPr/>
        </p:nvSpPr>
        <p:spPr>
          <a:xfrm>
            <a:off x="7425786" y="1472497"/>
            <a:ext cx="259491" cy="295199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" name="角丸四角形 7">
            <a:extLst>
              <a:ext uri="{FF2B5EF4-FFF2-40B4-BE49-F238E27FC236}">
                <a16:creationId xmlns:a16="http://schemas.microsoft.com/office/drawing/2014/main" id="{13C913F9-A296-274B-91DE-80C179094848}"/>
              </a:ext>
            </a:extLst>
          </p:cNvPr>
          <p:cNvSpPr/>
          <p:nvPr/>
        </p:nvSpPr>
        <p:spPr>
          <a:xfrm>
            <a:off x="6100841" y="2415679"/>
            <a:ext cx="2351181" cy="278094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6044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600B391D-0F24-954E-A004-95EC1CBA68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2719" y="1028826"/>
            <a:ext cx="4660900" cy="5689600"/>
          </a:xfrm>
          <a:prstGeom prst="rect">
            <a:avLst/>
          </a:prstGeom>
        </p:spPr>
      </p:pic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663725CA-BD85-4102-8F30-66CD45207EAE}"/>
              </a:ext>
            </a:extLst>
          </p:cNvPr>
          <p:cNvSpPr txBox="1"/>
          <p:nvPr/>
        </p:nvSpPr>
        <p:spPr>
          <a:xfrm>
            <a:off x="1006785" y="1284600"/>
            <a:ext cx="320123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ブロックをつなげます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33" name="直線矢印コネクタ 32">
            <a:extLst>
              <a:ext uri="{FF2B5EF4-FFF2-40B4-BE49-F238E27FC236}">
                <a16:creationId xmlns:a16="http://schemas.microsoft.com/office/drawing/2014/main" id="{8814E82B-A103-4F26-8D41-A3306539D37E}"/>
              </a:ext>
            </a:extLst>
          </p:cNvPr>
          <p:cNvCxnSpPr>
            <a:cxnSpLocks/>
          </p:cNvCxnSpPr>
          <p:nvPr/>
        </p:nvCxnSpPr>
        <p:spPr>
          <a:xfrm flipV="1">
            <a:off x="3518457" y="6137469"/>
            <a:ext cx="754262" cy="2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8400F88D-E5C9-4061-B2A2-14B97D4BAF84}"/>
              </a:ext>
            </a:extLst>
          </p:cNvPr>
          <p:cNvGrpSpPr/>
          <p:nvPr/>
        </p:nvGrpSpPr>
        <p:grpSpPr>
          <a:xfrm>
            <a:off x="334735" y="4854449"/>
            <a:ext cx="3873281" cy="1131079"/>
            <a:chOff x="733919" y="4226032"/>
            <a:chExt cx="3030214" cy="1131079"/>
          </a:xfrm>
        </p:grpSpPr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53D7FD7E-5807-42D8-98A1-D60329773314}"/>
                </a:ext>
              </a:extLst>
            </p:cNvPr>
            <p:cNvSpPr txBox="1"/>
            <p:nvPr/>
          </p:nvSpPr>
          <p:spPr>
            <a:xfrm>
              <a:off x="1006785" y="4226032"/>
              <a:ext cx="2757348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くろ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とき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はがめんをけそう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8" name="正方形/長方形 57">
              <a:extLst>
                <a:ext uri="{FF2B5EF4-FFF2-40B4-BE49-F238E27FC236}">
                  <a16:creationId xmlns:a16="http://schemas.microsoft.com/office/drawing/2014/main" id="{9107B167-874B-46EB-950E-4C437BFFBD7C}"/>
                </a:ext>
              </a:extLst>
            </p:cNvPr>
            <p:cNvSpPr/>
            <p:nvPr/>
          </p:nvSpPr>
          <p:spPr>
            <a:xfrm>
              <a:off x="733919" y="4437853"/>
              <a:ext cx="272866" cy="32791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2" name="タイトル 4">
            <a:extLst>
              <a:ext uri="{FF2B5EF4-FFF2-40B4-BE49-F238E27FC236}">
                <a16:creationId xmlns:a16="http://schemas.microsoft.com/office/drawing/2014/main" id="{21A1F113-C522-6F45-9BCE-B812AFA9B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ミッション：いろのはんていをしよう！</a:t>
            </a:r>
            <a:endParaRPr lang="ja-JP" altLang="en-US" dirty="0"/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38B53045-14E5-B44C-A51E-608C2C4A854C}"/>
              </a:ext>
            </a:extLst>
          </p:cNvPr>
          <p:cNvGrpSpPr/>
          <p:nvPr/>
        </p:nvGrpSpPr>
        <p:grpSpPr>
          <a:xfrm>
            <a:off x="2581829" y="5709420"/>
            <a:ext cx="936628" cy="856097"/>
            <a:chOff x="607424" y="5716485"/>
            <a:chExt cx="936628" cy="856097"/>
          </a:xfrm>
        </p:grpSpPr>
        <p:grpSp>
          <p:nvGrpSpPr>
            <p:cNvPr id="12" name="グループ化 11">
              <a:extLst>
                <a:ext uri="{FF2B5EF4-FFF2-40B4-BE49-F238E27FC236}">
                  <a16:creationId xmlns:a16="http://schemas.microsoft.com/office/drawing/2014/main" id="{887D4B31-7C42-DC47-BE0F-3444C221655F}"/>
                </a:ext>
              </a:extLst>
            </p:cNvPr>
            <p:cNvGrpSpPr/>
            <p:nvPr/>
          </p:nvGrpSpPr>
          <p:grpSpPr>
            <a:xfrm>
              <a:off x="680725" y="5855981"/>
              <a:ext cx="806970" cy="708264"/>
              <a:chOff x="952104" y="638613"/>
              <a:chExt cx="806970" cy="708264"/>
            </a:xfrm>
          </p:grpSpPr>
          <p:pic>
            <p:nvPicPr>
              <p:cNvPr id="14" name="図 13">
                <a:extLst>
                  <a:ext uri="{FF2B5EF4-FFF2-40B4-BE49-F238E27FC236}">
                    <a16:creationId xmlns:a16="http://schemas.microsoft.com/office/drawing/2014/main" id="{93264ED7-2892-D648-B69C-3A2353EDEEA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35768" t="18698" r="20714" b="40114"/>
              <a:stretch/>
            </p:blipFill>
            <p:spPr>
              <a:xfrm>
                <a:off x="1164265" y="638613"/>
                <a:ext cx="385547" cy="392369"/>
              </a:xfrm>
              <a:prstGeom prst="rect">
                <a:avLst/>
              </a:prstGeom>
            </p:spPr>
          </p:pic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EB5A3B59-D994-944E-AA87-810605DC7567}"/>
                  </a:ext>
                </a:extLst>
              </p:cNvPr>
              <p:cNvSpPr txBox="1"/>
              <p:nvPr/>
            </p:nvSpPr>
            <p:spPr>
              <a:xfrm>
                <a:off x="952104" y="1008323"/>
                <a:ext cx="80697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み</a:t>
                </a:r>
                <a:r>
                  <a:rPr kumimoji="1" lang="ja-JP" altLang="en-US" sz="1600" dirty="0"/>
                  <a:t>ため</a:t>
                </a:r>
                <a:endParaRPr kumimoji="1" lang="en-US" altLang="ja-JP" sz="1600" dirty="0"/>
              </a:p>
            </p:txBody>
          </p:sp>
        </p:grpSp>
        <p:sp>
          <p:nvSpPr>
            <p:cNvPr id="13" name="角丸四角形 12">
              <a:extLst>
                <a:ext uri="{FF2B5EF4-FFF2-40B4-BE49-F238E27FC236}">
                  <a16:creationId xmlns:a16="http://schemas.microsoft.com/office/drawing/2014/main" id="{D65EB646-232C-184E-9260-B4F31FF74E15}"/>
                </a:ext>
              </a:extLst>
            </p:cNvPr>
            <p:cNvSpPr/>
            <p:nvPr/>
          </p:nvSpPr>
          <p:spPr>
            <a:xfrm>
              <a:off x="607424" y="5716485"/>
              <a:ext cx="936628" cy="856097"/>
            </a:xfrm>
            <a:prstGeom prst="round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662655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C369CCCD-5002-C047-8D8C-6E36970280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033" y="1207709"/>
            <a:ext cx="3649022" cy="5353728"/>
          </a:xfrm>
          <a:prstGeom prst="rect">
            <a:avLst/>
          </a:prstGeom>
        </p:spPr>
      </p:pic>
      <p:sp>
        <p:nvSpPr>
          <p:cNvPr id="18" name="タイトル 4">
            <a:extLst>
              <a:ext uri="{FF2B5EF4-FFF2-40B4-BE49-F238E27FC236}">
                <a16:creationId xmlns:a16="http://schemas.microsoft.com/office/drawing/2014/main" id="{84941C49-D9F1-264B-BFB1-688C14C3B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ミッション：いろのはんていをしよう！</a:t>
            </a:r>
            <a:endParaRPr lang="ja-JP" altLang="en-US" dirty="0"/>
          </a:p>
        </p:txBody>
      </p:sp>
      <p:sp>
        <p:nvSpPr>
          <p:cNvPr id="13" name="吹き出し: 角を丸めた四角形 12">
            <a:extLst>
              <a:ext uri="{FF2B5EF4-FFF2-40B4-BE49-F238E27FC236}">
                <a16:creationId xmlns:a16="http://schemas.microsoft.com/office/drawing/2014/main" id="{5544B12C-F8A0-456D-A989-A51010DF427F}"/>
              </a:ext>
            </a:extLst>
          </p:cNvPr>
          <p:cNvSpPr/>
          <p:nvPr/>
        </p:nvSpPr>
        <p:spPr>
          <a:xfrm>
            <a:off x="6175706" y="3221029"/>
            <a:ext cx="2692069" cy="1050690"/>
          </a:xfrm>
          <a:prstGeom prst="wedgeRoundRectCallout">
            <a:avLst>
              <a:gd name="adj1" fmla="val -55354"/>
              <a:gd name="adj2" fmla="val -15625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7011B4C5-B10F-4BA6-9893-F1C640AB339B}"/>
              </a:ext>
            </a:extLst>
          </p:cNvPr>
          <p:cNvSpPr txBox="1"/>
          <p:nvPr/>
        </p:nvSpPr>
        <p:spPr>
          <a:xfrm>
            <a:off x="6298440" y="3222058"/>
            <a:ext cx="23121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つくれたらさっそく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じっこうしてみよう！</a:t>
            </a:r>
          </a:p>
        </p:txBody>
      </p:sp>
      <p:pic>
        <p:nvPicPr>
          <p:cNvPr id="21" name="図 20">
            <a:extLst>
              <a:ext uri="{FF2B5EF4-FFF2-40B4-BE49-F238E27FC236}">
                <a16:creationId xmlns:a16="http://schemas.microsoft.com/office/drawing/2014/main" id="{EE0969E0-758D-485E-87A3-FE432D51C7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0931" y="2922969"/>
            <a:ext cx="972042" cy="1646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3756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図 22">
            <a:extLst>
              <a:ext uri="{FF2B5EF4-FFF2-40B4-BE49-F238E27FC236}">
                <a16:creationId xmlns:a16="http://schemas.microsoft.com/office/drawing/2014/main" id="{14B5ABA1-287F-AF49-8C9E-74374714B2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8596" y="2779585"/>
            <a:ext cx="5676900" cy="3390900"/>
          </a:xfrm>
          <a:prstGeom prst="rect">
            <a:avLst/>
          </a:prstGeom>
        </p:spPr>
      </p:pic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3C74DFE6-FA76-4A5B-AADC-A82A900DBAFD}"/>
              </a:ext>
            </a:extLst>
          </p:cNvPr>
          <p:cNvSpPr/>
          <p:nvPr/>
        </p:nvSpPr>
        <p:spPr>
          <a:xfrm>
            <a:off x="4265187" y="2855072"/>
            <a:ext cx="1035862" cy="47535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7" name="四角形: 角を丸くする 36">
            <a:extLst>
              <a:ext uri="{FF2B5EF4-FFF2-40B4-BE49-F238E27FC236}">
                <a16:creationId xmlns:a16="http://schemas.microsoft.com/office/drawing/2014/main" id="{82C68FE8-6425-4E4F-ABE6-0F837ED956A6}"/>
              </a:ext>
            </a:extLst>
          </p:cNvPr>
          <p:cNvSpPr/>
          <p:nvPr/>
        </p:nvSpPr>
        <p:spPr>
          <a:xfrm>
            <a:off x="4265187" y="5033107"/>
            <a:ext cx="2012046" cy="47535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678169" y="4158680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タイトル 4">
            <a:extLst>
              <a:ext uri="{FF2B5EF4-FFF2-40B4-BE49-F238E27FC236}">
                <a16:creationId xmlns:a16="http://schemas.microsoft.com/office/drawing/2014/main" id="{35645807-7622-6E46-BE35-B14D32F762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ミッション：いろのはんていをしよう！</a:t>
            </a:r>
            <a:endParaRPr lang="ja-JP" altLang="en-US" dirty="0"/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08BAA25-17A0-B146-910C-E35422C9FE74}"/>
              </a:ext>
            </a:extLst>
          </p:cNvPr>
          <p:cNvSpPr txBox="1"/>
          <p:nvPr/>
        </p:nvSpPr>
        <p:spPr>
          <a:xfrm>
            <a:off x="618636" y="985598"/>
            <a:ext cx="509115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パソコンに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しよう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5573A74-7340-9B46-A4B1-298D5B458574}"/>
              </a:ext>
            </a:extLst>
          </p:cNvPr>
          <p:cNvSpPr txBox="1"/>
          <p:nvPr/>
        </p:nvSpPr>
        <p:spPr>
          <a:xfrm>
            <a:off x="935202" y="1760118"/>
            <a:ext cx="8007461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とぎれているけど、「ファ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」とかいているところをクリックしてね。</a:t>
            </a:r>
            <a:b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AAA79299-92D0-0548-9800-8071EEC83A17}"/>
              </a:ext>
            </a:extLst>
          </p:cNvPr>
          <p:cNvSpPr txBox="1"/>
          <p:nvPr/>
        </p:nvSpPr>
        <p:spPr>
          <a:xfrm>
            <a:off x="944418" y="1402746"/>
            <a:ext cx="607107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ファイル　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→　「コンピュータに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」を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えらぶ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762772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177BF272-CD45-484B-9F88-96522F3693D3}"/>
              </a:ext>
            </a:extLst>
          </p:cNvPr>
          <p:cNvGrpSpPr/>
          <p:nvPr/>
        </p:nvGrpSpPr>
        <p:grpSpPr>
          <a:xfrm>
            <a:off x="1092409" y="2104008"/>
            <a:ext cx="6959182" cy="3888420"/>
            <a:chOff x="1092409" y="2104008"/>
            <a:chExt cx="6959182" cy="3888420"/>
          </a:xfrm>
        </p:grpSpPr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AB45F2A3-2F0B-48A1-868E-BE80EFCAED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2409" y="2104008"/>
              <a:ext cx="6959182" cy="3888420"/>
            </a:xfrm>
            <a:prstGeom prst="rect">
              <a:avLst/>
            </a:prstGeom>
          </p:spPr>
        </p:pic>
        <p:sp>
          <p:nvSpPr>
            <p:cNvPr id="25" name="四角形: 角を丸くする 24">
              <a:extLst>
                <a:ext uri="{FF2B5EF4-FFF2-40B4-BE49-F238E27FC236}">
                  <a16:creationId xmlns:a16="http://schemas.microsoft.com/office/drawing/2014/main" id="{86F30DED-E5D7-4AFB-BBDE-066B17F55605}"/>
                </a:ext>
              </a:extLst>
            </p:cNvPr>
            <p:cNvSpPr/>
            <p:nvPr/>
          </p:nvSpPr>
          <p:spPr>
            <a:xfrm>
              <a:off x="5646198" y="5528273"/>
              <a:ext cx="1102311" cy="366499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F49942F3-7290-46C0-82F2-11C83DF70395}"/>
                </a:ext>
              </a:extLst>
            </p:cNvPr>
            <p:cNvSpPr txBox="1"/>
            <p:nvPr/>
          </p:nvSpPr>
          <p:spPr>
            <a:xfrm>
              <a:off x="2573001" y="4788767"/>
              <a:ext cx="1856386" cy="15388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bIns="0" rtlCol="0">
              <a:spAutoFit/>
            </a:bodyPr>
            <a:lstStyle/>
            <a:p>
              <a:r>
                <a:rPr kumimoji="1" lang="en-US" altLang="ja-JP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じぶんのなまえ</a:t>
              </a:r>
              <a:r>
                <a:rPr kumimoji="1" lang="en-US" altLang="ja-JP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)</a:t>
              </a:r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０４いろ</a:t>
              </a:r>
            </a:p>
          </p:txBody>
        </p:sp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26A3AFF9-BD0D-42F1-AF34-71B7C06614B0}"/>
                </a:ext>
              </a:extLst>
            </p:cNvPr>
            <p:cNvSpPr/>
            <p:nvPr/>
          </p:nvSpPr>
          <p:spPr>
            <a:xfrm>
              <a:off x="2486174" y="4695556"/>
              <a:ext cx="1659698" cy="324922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D098F5C8-3E07-42FB-9127-343723748181}"/>
              </a:ext>
            </a:extLst>
          </p:cNvPr>
          <p:cNvSpPr txBox="1"/>
          <p:nvPr/>
        </p:nvSpPr>
        <p:spPr>
          <a:xfrm>
            <a:off x="594804" y="1329726"/>
            <a:ext cx="854919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ファイルめいを「（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じぶん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のなまえ）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０４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いろ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」に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して「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」ボタンをおす</a:t>
            </a:r>
            <a:endParaRPr lang="ja-JP" altLang="en-US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タイトル 4">
            <a:extLst>
              <a:ext uri="{FF2B5EF4-FFF2-40B4-BE49-F238E27FC236}">
                <a16:creationId xmlns:a16="http://schemas.microsoft.com/office/drawing/2014/main" id="{FB71FA1B-FDE2-A64A-828E-46C5C3A54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ミッション：いろのはんていをしよう！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00859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図 19">
            <a:extLst>
              <a:ext uri="{FF2B5EF4-FFF2-40B4-BE49-F238E27FC236}">
                <a16:creationId xmlns:a16="http://schemas.microsoft.com/office/drawing/2014/main" id="{BE114A90-A9EC-4F33-9440-BFEE047749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735" y="2786813"/>
            <a:ext cx="8640381" cy="3324689"/>
          </a:xfrm>
          <a:prstGeom prst="rect">
            <a:avLst/>
          </a:prstGeom>
        </p:spPr>
      </p:pic>
      <p:sp>
        <p:nvSpPr>
          <p:cNvPr id="23" name="タイトル 4">
            <a:extLst>
              <a:ext uri="{FF2B5EF4-FFF2-40B4-BE49-F238E27FC236}">
                <a16:creationId xmlns:a16="http://schemas.microsoft.com/office/drawing/2014/main" id="{7B36CF2E-0CE5-914B-88E7-53E61F17BC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ミッション：いろのはんていをしよう！</a:t>
            </a:r>
            <a:endParaRPr lang="ja-JP" altLang="en-US" dirty="0"/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BEF1858D-A54B-B94D-A9CC-42D529EC1D87}"/>
              </a:ext>
            </a:extLst>
          </p:cNvPr>
          <p:cNvSpPr txBox="1"/>
          <p:nvPr/>
        </p:nvSpPr>
        <p:spPr>
          <a:xfrm>
            <a:off x="618636" y="1092133"/>
            <a:ext cx="509115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プログラムをうごかそう！</a:t>
            </a:r>
            <a:endParaRPr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8BB4F198-EF33-6447-8113-5294B5B4F807}"/>
              </a:ext>
            </a:extLst>
          </p:cNvPr>
          <p:cNvGrpSpPr/>
          <p:nvPr/>
        </p:nvGrpSpPr>
        <p:grpSpPr>
          <a:xfrm>
            <a:off x="1475498" y="1732521"/>
            <a:ext cx="6358854" cy="1131079"/>
            <a:chOff x="306853" y="1997024"/>
            <a:chExt cx="5994527" cy="1032103"/>
          </a:xfrm>
        </p:grpSpPr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B3769588-A0C7-E541-B2EE-E2506A470F44}"/>
                </a:ext>
              </a:extLst>
            </p:cNvPr>
            <p:cNvSpPr txBox="1"/>
            <p:nvPr/>
          </p:nvSpPr>
          <p:spPr>
            <a:xfrm>
              <a:off x="428625" y="1997024"/>
              <a:ext cx="5872755" cy="1032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USB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ケーブルをぬき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アップロードしたプログラムがうごくか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たし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かめよう！</a:t>
              </a: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06EC65EA-D6F3-3241-85A3-6925751DA19E}"/>
                </a:ext>
              </a:extLst>
            </p:cNvPr>
            <p:cNvSpPr txBox="1"/>
            <p:nvPr/>
          </p:nvSpPr>
          <p:spPr>
            <a:xfrm>
              <a:off x="1221708" y="2051041"/>
              <a:ext cx="1036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ユーエスビー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855548ED-95FA-0546-BBB8-6D82161E35A7}"/>
                </a:ext>
              </a:extLst>
            </p:cNvPr>
            <p:cNvSpPr txBox="1"/>
            <p:nvPr/>
          </p:nvSpPr>
          <p:spPr>
            <a:xfrm>
              <a:off x="306853" y="2051041"/>
              <a:ext cx="1036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DC4F6817-60BE-0043-B82E-E719126AFA19}"/>
              </a:ext>
            </a:extLst>
          </p:cNvPr>
          <p:cNvSpPr txBox="1"/>
          <p:nvPr/>
        </p:nvSpPr>
        <p:spPr>
          <a:xfrm>
            <a:off x="1779291" y="4087838"/>
            <a:ext cx="561019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sz="2000" b="1">
                <a:solidFill>
                  <a:schemeClr val="accent4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めいれいどおりにうごいたかな？</a:t>
            </a:r>
            <a:endParaRPr kumimoji="1" lang="ja-JP" altLang="en-US" sz="2000" b="1" dirty="0">
              <a:solidFill>
                <a:schemeClr val="accent4">
                  <a:lumMod val="7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347506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ステップアップ！</a:t>
            </a:r>
          </a:p>
        </p:txBody>
      </p:sp>
      <p:sp>
        <p:nvSpPr>
          <p:cNvPr id="11" name="テキスト プレースホルダー 24">
            <a:extLst>
              <a:ext uri="{FF2B5EF4-FFF2-40B4-BE49-F238E27FC236}">
                <a16:creationId xmlns:a16="http://schemas.microsoft.com/office/drawing/2014/main" id="{51FA0DAD-52DA-8641-AE4A-58791EAED3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514" y="2464429"/>
            <a:ext cx="7249886" cy="221599"/>
          </a:xfrm>
        </p:spPr>
        <p:txBody>
          <a:bodyPr/>
          <a:lstStyle/>
          <a:p>
            <a:r>
              <a:rPr lang="ja-JP" altLang="en-US"/>
              <a:t>どうがをみてプログラムをかんがえよう</a:t>
            </a:r>
            <a:r>
              <a:rPr lang="ja-JP" altLang="en-US" dirty="0"/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27910540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かんがえて</a:t>
            </a:r>
            <a:r>
              <a:rPr lang="ja-JP" altLang="en-US" dirty="0"/>
              <a:t>みよう！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A580B57-18AA-45D4-9D1C-68D3CCA2DFCA}"/>
              </a:ext>
            </a:extLst>
          </p:cNvPr>
          <p:cNvSpPr txBox="1"/>
          <p:nvPr/>
        </p:nvSpPr>
        <p:spPr>
          <a:xfrm>
            <a:off x="619939" y="987995"/>
            <a:ext cx="79115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いろ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て、</a:t>
            </a:r>
            <a:r>
              <a:rPr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どうが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  <a:r>
              <a:rPr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おな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じ</a:t>
            </a:r>
            <a:r>
              <a:rPr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きを</a:t>
            </a: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する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プログラムをつくろう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</a:p>
        </p:txBody>
      </p:sp>
      <p:pic>
        <p:nvPicPr>
          <p:cNvPr id="3" name="02_色紙進路">
            <a:hlinkClick r:id="" action="ppaction://media"/>
            <a:extLst>
              <a:ext uri="{FF2B5EF4-FFF2-40B4-BE49-F238E27FC236}">
                <a16:creationId xmlns:a16="http://schemas.microsoft.com/office/drawing/2014/main" id="{A2DA792B-65B9-4A7B-B6B4-89F97422D64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059379" y="1618937"/>
            <a:ext cx="2931352" cy="5197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896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28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208235B1-66F4-4166-BF91-6FD0E1120C65}"/>
              </a:ext>
            </a:extLst>
          </p:cNvPr>
          <p:cNvSpPr txBox="1"/>
          <p:nvPr/>
        </p:nvSpPr>
        <p:spPr>
          <a:xfrm>
            <a:off x="350495" y="1091164"/>
            <a:ext cx="509115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いろがみ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でコースをつくろう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正方形/長方形 48">
            <a:extLst>
              <a:ext uri="{FF2B5EF4-FFF2-40B4-BE49-F238E27FC236}">
                <a16:creationId xmlns:a16="http://schemas.microsoft.com/office/drawing/2014/main" id="{FFDE517B-5E45-4BE3-BCD5-DD2404589779}"/>
              </a:ext>
            </a:extLst>
          </p:cNvPr>
          <p:cNvSpPr/>
          <p:nvPr/>
        </p:nvSpPr>
        <p:spPr>
          <a:xfrm>
            <a:off x="4287112" y="2063497"/>
            <a:ext cx="1154542" cy="115454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3" name="正方形/長方形 52">
            <a:extLst>
              <a:ext uri="{FF2B5EF4-FFF2-40B4-BE49-F238E27FC236}">
                <a16:creationId xmlns:a16="http://schemas.microsoft.com/office/drawing/2014/main" id="{93DAB066-04DE-4EA3-B05B-0BD9D8F2B546}"/>
              </a:ext>
            </a:extLst>
          </p:cNvPr>
          <p:cNvSpPr/>
          <p:nvPr/>
        </p:nvSpPr>
        <p:spPr>
          <a:xfrm>
            <a:off x="6630817" y="2066722"/>
            <a:ext cx="1154542" cy="115454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4" name="正方形/長方形 53">
            <a:extLst>
              <a:ext uri="{FF2B5EF4-FFF2-40B4-BE49-F238E27FC236}">
                <a16:creationId xmlns:a16="http://schemas.microsoft.com/office/drawing/2014/main" id="{B0631F9E-EACE-4882-8A7F-0370685BE6B8}"/>
              </a:ext>
            </a:extLst>
          </p:cNvPr>
          <p:cNvSpPr/>
          <p:nvPr/>
        </p:nvSpPr>
        <p:spPr>
          <a:xfrm>
            <a:off x="4287112" y="4483818"/>
            <a:ext cx="1154542" cy="115454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5" name="正方形/長方形 54">
            <a:extLst>
              <a:ext uri="{FF2B5EF4-FFF2-40B4-BE49-F238E27FC236}">
                <a16:creationId xmlns:a16="http://schemas.microsoft.com/office/drawing/2014/main" id="{935538C3-D6E1-450B-9FCD-2CFBB09179BD}"/>
              </a:ext>
            </a:extLst>
          </p:cNvPr>
          <p:cNvSpPr/>
          <p:nvPr/>
        </p:nvSpPr>
        <p:spPr>
          <a:xfrm>
            <a:off x="6630817" y="4483818"/>
            <a:ext cx="1154542" cy="115454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E961BFC0-97FE-4B9D-8A90-4C66C5671E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7191" y="4313992"/>
            <a:ext cx="1545565" cy="1409556"/>
          </a:xfrm>
          <a:prstGeom prst="rect">
            <a:avLst/>
          </a:prstGeom>
        </p:spPr>
      </p:pic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0B06139F-D64C-438A-972F-56C06D6F4AB6}"/>
              </a:ext>
            </a:extLst>
          </p:cNvPr>
          <p:cNvGrpSpPr/>
          <p:nvPr/>
        </p:nvGrpSpPr>
        <p:grpSpPr>
          <a:xfrm>
            <a:off x="285229" y="1929125"/>
            <a:ext cx="3845545" cy="1131079"/>
            <a:chOff x="593590" y="3328402"/>
            <a:chExt cx="3040923" cy="1131079"/>
          </a:xfrm>
        </p:grpSpPr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5A2AD245-6DD8-4E0D-B55C-DEB1AE1F1A79}"/>
                </a:ext>
              </a:extLst>
            </p:cNvPr>
            <p:cNvSpPr txBox="1"/>
            <p:nvPr/>
          </p:nvSpPr>
          <p:spPr>
            <a:xfrm>
              <a:off x="593590" y="3328402"/>
              <a:ext cx="3019622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いろがみ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ぺん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なが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さ：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7.5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cm</a:t>
              </a:r>
              <a:endPara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EE288449-DDBB-43CB-8B4F-3865C0E71411}"/>
                </a:ext>
              </a:extLst>
            </p:cNvPr>
            <p:cNvSpPr txBox="1"/>
            <p:nvPr/>
          </p:nvSpPr>
          <p:spPr>
            <a:xfrm>
              <a:off x="3026395" y="3369159"/>
              <a:ext cx="608118" cy="2461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センチ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63" name="グループ化 62">
            <a:extLst>
              <a:ext uri="{FF2B5EF4-FFF2-40B4-BE49-F238E27FC236}">
                <a16:creationId xmlns:a16="http://schemas.microsoft.com/office/drawing/2014/main" id="{B3877D88-72A4-40FD-898D-37BDE193D7CA}"/>
              </a:ext>
            </a:extLst>
          </p:cNvPr>
          <p:cNvGrpSpPr/>
          <p:nvPr/>
        </p:nvGrpSpPr>
        <p:grpSpPr>
          <a:xfrm>
            <a:off x="288572" y="2679600"/>
            <a:ext cx="5284861" cy="577081"/>
            <a:chOff x="593590" y="3328402"/>
            <a:chExt cx="3019622" cy="577081"/>
          </a:xfrm>
        </p:grpSpPr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5D3EADE6-4F2C-49AA-9E33-2D1E82169441}"/>
                </a:ext>
              </a:extLst>
            </p:cNvPr>
            <p:cNvSpPr txBox="1"/>
            <p:nvPr/>
          </p:nvSpPr>
          <p:spPr>
            <a:xfrm>
              <a:off x="593590" y="3328402"/>
              <a:ext cx="301962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いろがみ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のかんかく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あいだ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)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：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20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cm</a:t>
              </a:r>
              <a:endPara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D6D780AD-8959-4415-8B8A-1243F5074768}"/>
                </a:ext>
              </a:extLst>
            </p:cNvPr>
            <p:cNvSpPr txBox="1"/>
            <p:nvPr/>
          </p:nvSpPr>
          <p:spPr>
            <a:xfrm>
              <a:off x="2423191" y="3385205"/>
              <a:ext cx="608118" cy="2461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センチ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0C025684-6A0E-4ADC-B0A4-551C7B75FDAD}"/>
              </a:ext>
            </a:extLst>
          </p:cNvPr>
          <p:cNvCxnSpPr/>
          <p:nvPr/>
        </p:nvCxnSpPr>
        <p:spPr>
          <a:xfrm>
            <a:off x="5393433" y="2058289"/>
            <a:ext cx="360000" cy="0"/>
          </a:xfrm>
          <a:prstGeom prst="line">
            <a:avLst/>
          </a:prstGeom>
          <a:ln>
            <a:solidFill>
              <a:srgbClr val="145C7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線コネクタ 69">
            <a:extLst>
              <a:ext uri="{FF2B5EF4-FFF2-40B4-BE49-F238E27FC236}">
                <a16:creationId xmlns:a16="http://schemas.microsoft.com/office/drawing/2014/main" id="{6A9E36C6-156C-49C4-B566-1CEDC5D3E12F}"/>
              </a:ext>
            </a:extLst>
          </p:cNvPr>
          <p:cNvCxnSpPr/>
          <p:nvPr/>
        </p:nvCxnSpPr>
        <p:spPr>
          <a:xfrm>
            <a:off x="5395880" y="3203763"/>
            <a:ext cx="360000" cy="0"/>
          </a:xfrm>
          <a:prstGeom prst="line">
            <a:avLst/>
          </a:prstGeom>
          <a:ln>
            <a:solidFill>
              <a:srgbClr val="145C7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線コネクタ 70">
            <a:extLst>
              <a:ext uri="{FF2B5EF4-FFF2-40B4-BE49-F238E27FC236}">
                <a16:creationId xmlns:a16="http://schemas.microsoft.com/office/drawing/2014/main" id="{6DD8272E-4DFF-4ECC-84C6-92A74219CFDD}"/>
              </a:ext>
            </a:extLst>
          </p:cNvPr>
          <p:cNvCxnSpPr>
            <a:cxnSpLocks/>
          </p:cNvCxnSpPr>
          <p:nvPr/>
        </p:nvCxnSpPr>
        <p:spPr>
          <a:xfrm>
            <a:off x="5573433" y="2049411"/>
            <a:ext cx="0" cy="1154352"/>
          </a:xfrm>
          <a:prstGeom prst="line">
            <a:avLst/>
          </a:prstGeom>
          <a:ln>
            <a:solidFill>
              <a:srgbClr val="145C72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37330EC7-EA98-42F0-9DB8-4AFDBCAF59B3}"/>
              </a:ext>
            </a:extLst>
          </p:cNvPr>
          <p:cNvGrpSpPr/>
          <p:nvPr/>
        </p:nvGrpSpPr>
        <p:grpSpPr>
          <a:xfrm>
            <a:off x="5687633" y="2300564"/>
            <a:ext cx="894963" cy="523220"/>
            <a:chOff x="5522903" y="940581"/>
            <a:chExt cx="894963" cy="523220"/>
          </a:xfrm>
        </p:grpSpPr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01ABD163-647D-421D-89FF-DA174E5C9675}"/>
                </a:ext>
              </a:extLst>
            </p:cNvPr>
            <p:cNvSpPr txBox="1"/>
            <p:nvPr/>
          </p:nvSpPr>
          <p:spPr>
            <a:xfrm>
              <a:off x="5522903" y="940581"/>
              <a:ext cx="89496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7.5</a:t>
              </a:r>
              <a:r>
                <a:rPr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cm</a:t>
              </a:r>
              <a:endPara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12035012-9756-4480-AA8E-13A8BB839682}"/>
                </a:ext>
              </a:extLst>
            </p:cNvPr>
            <p:cNvSpPr txBox="1"/>
            <p:nvPr/>
          </p:nvSpPr>
          <p:spPr>
            <a:xfrm>
              <a:off x="5809748" y="1024909"/>
              <a:ext cx="60811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センチ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DFD197C4-6924-4526-9FDC-853E9DF40450}"/>
              </a:ext>
            </a:extLst>
          </p:cNvPr>
          <p:cNvGrpSpPr/>
          <p:nvPr/>
        </p:nvGrpSpPr>
        <p:grpSpPr>
          <a:xfrm rot="5400000">
            <a:off x="5864179" y="4643866"/>
            <a:ext cx="362447" cy="2362040"/>
            <a:chOff x="5656198" y="5102179"/>
            <a:chExt cx="362447" cy="1154352"/>
          </a:xfrm>
        </p:grpSpPr>
        <p:cxnSp>
          <p:nvCxnSpPr>
            <p:cNvPr id="78" name="直線コネクタ 77">
              <a:extLst>
                <a:ext uri="{FF2B5EF4-FFF2-40B4-BE49-F238E27FC236}">
                  <a16:creationId xmlns:a16="http://schemas.microsoft.com/office/drawing/2014/main" id="{1180C1AD-98B6-41AE-A788-EBB240177ABD}"/>
                </a:ext>
              </a:extLst>
            </p:cNvPr>
            <p:cNvCxnSpPr/>
            <p:nvPr/>
          </p:nvCxnSpPr>
          <p:spPr>
            <a:xfrm>
              <a:off x="5656198" y="5102179"/>
              <a:ext cx="360000" cy="0"/>
            </a:xfrm>
            <a:prstGeom prst="line">
              <a:avLst/>
            </a:prstGeom>
            <a:ln>
              <a:solidFill>
                <a:srgbClr val="145C7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直線コネクタ 78">
              <a:extLst>
                <a:ext uri="{FF2B5EF4-FFF2-40B4-BE49-F238E27FC236}">
                  <a16:creationId xmlns:a16="http://schemas.microsoft.com/office/drawing/2014/main" id="{FA4862E0-9A73-420D-AED3-2502596FB8A0}"/>
                </a:ext>
              </a:extLst>
            </p:cNvPr>
            <p:cNvCxnSpPr/>
            <p:nvPr/>
          </p:nvCxnSpPr>
          <p:spPr>
            <a:xfrm>
              <a:off x="5658645" y="6256531"/>
              <a:ext cx="360000" cy="0"/>
            </a:xfrm>
            <a:prstGeom prst="line">
              <a:avLst/>
            </a:prstGeom>
            <a:ln>
              <a:solidFill>
                <a:srgbClr val="145C7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直線コネクタ 79">
              <a:extLst>
                <a:ext uri="{FF2B5EF4-FFF2-40B4-BE49-F238E27FC236}">
                  <a16:creationId xmlns:a16="http://schemas.microsoft.com/office/drawing/2014/main" id="{CC2D04C0-42B3-4EAA-8154-5FF59E51AE1C}"/>
                </a:ext>
              </a:extLst>
            </p:cNvPr>
            <p:cNvCxnSpPr>
              <a:cxnSpLocks/>
            </p:cNvCxnSpPr>
            <p:nvPr/>
          </p:nvCxnSpPr>
          <p:spPr>
            <a:xfrm>
              <a:off x="5836198" y="5102179"/>
              <a:ext cx="0" cy="1154352"/>
            </a:xfrm>
            <a:prstGeom prst="line">
              <a:avLst/>
            </a:prstGeom>
            <a:ln>
              <a:solidFill>
                <a:srgbClr val="145C72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4" name="グループ化 83">
            <a:extLst>
              <a:ext uri="{FF2B5EF4-FFF2-40B4-BE49-F238E27FC236}">
                <a16:creationId xmlns:a16="http://schemas.microsoft.com/office/drawing/2014/main" id="{D626222B-569B-460B-9C0A-55665758C36F}"/>
              </a:ext>
            </a:extLst>
          </p:cNvPr>
          <p:cNvGrpSpPr/>
          <p:nvPr/>
        </p:nvGrpSpPr>
        <p:grpSpPr>
          <a:xfrm rot="5400000">
            <a:off x="3502138" y="4640922"/>
            <a:ext cx="362447" cy="2362040"/>
            <a:chOff x="5656198" y="5102179"/>
            <a:chExt cx="362447" cy="1154352"/>
          </a:xfrm>
        </p:grpSpPr>
        <p:cxnSp>
          <p:nvCxnSpPr>
            <p:cNvPr id="85" name="直線コネクタ 84">
              <a:extLst>
                <a:ext uri="{FF2B5EF4-FFF2-40B4-BE49-F238E27FC236}">
                  <a16:creationId xmlns:a16="http://schemas.microsoft.com/office/drawing/2014/main" id="{0AC5EDFF-0A59-4F5C-9264-AA2C9359C789}"/>
                </a:ext>
              </a:extLst>
            </p:cNvPr>
            <p:cNvCxnSpPr/>
            <p:nvPr/>
          </p:nvCxnSpPr>
          <p:spPr>
            <a:xfrm>
              <a:off x="5656198" y="5102179"/>
              <a:ext cx="360000" cy="0"/>
            </a:xfrm>
            <a:prstGeom prst="line">
              <a:avLst/>
            </a:prstGeom>
            <a:ln>
              <a:solidFill>
                <a:srgbClr val="145C7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直線コネクタ 85">
              <a:extLst>
                <a:ext uri="{FF2B5EF4-FFF2-40B4-BE49-F238E27FC236}">
                  <a16:creationId xmlns:a16="http://schemas.microsoft.com/office/drawing/2014/main" id="{00D4400F-96AB-43D4-BEEE-DD7F8C15C1B7}"/>
                </a:ext>
              </a:extLst>
            </p:cNvPr>
            <p:cNvCxnSpPr/>
            <p:nvPr/>
          </p:nvCxnSpPr>
          <p:spPr>
            <a:xfrm>
              <a:off x="5658645" y="6256531"/>
              <a:ext cx="360000" cy="0"/>
            </a:xfrm>
            <a:prstGeom prst="line">
              <a:avLst/>
            </a:prstGeom>
            <a:ln>
              <a:solidFill>
                <a:srgbClr val="145C7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直線コネクタ 86">
              <a:extLst>
                <a:ext uri="{FF2B5EF4-FFF2-40B4-BE49-F238E27FC236}">
                  <a16:creationId xmlns:a16="http://schemas.microsoft.com/office/drawing/2014/main" id="{53E57C37-5B75-4517-91DA-A8E4068C62DF}"/>
                </a:ext>
              </a:extLst>
            </p:cNvPr>
            <p:cNvCxnSpPr>
              <a:cxnSpLocks/>
            </p:cNvCxnSpPr>
            <p:nvPr/>
          </p:nvCxnSpPr>
          <p:spPr>
            <a:xfrm>
              <a:off x="5836198" y="5102179"/>
              <a:ext cx="0" cy="1154352"/>
            </a:xfrm>
            <a:prstGeom prst="line">
              <a:avLst/>
            </a:prstGeom>
            <a:ln>
              <a:solidFill>
                <a:srgbClr val="145C72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8" name="グループ化 87">
            <a:extLst>
              <a:ext uri="{FF2B5EF4-FFF2-40B4-BE49-F238E27FC236}">
                <a16:creationId xmlns:a16="http://schemas.microsoft.com/office/drawing/2014/main" id="{CAE53863-B698-47B2-8B00-EAB279334AE6}"/>
              </a:ext>
            </a:extLst>
          </p:cNvPr>
          <p:cNvGrpSpPr/>
          <p:nvPr/>
        </p:nvGrpSpPr>
        <p:grpSpPr>
          <a:xfrm>
            <a:off x="7785359" y="2699049"/>
            <a:ext cx="362447" cy="2362040"/>
            <a:chOff x="5656198" y="5102179"/>
            <a:chExt cx="362447" cy="1154352"/>
          </a:xfrm>
        </p:grpSpPr>
        <p:cxnSp>
          <p:nvCxnSpPr>
            <p:cNvPr id="89" name="直線コネクタ 88">
              <a:extLst>
                <a:ext uri="{FF2B5EF4-FFF2-40B4-BE49-F238E27FC236}">
                  <a16:creationId xmlns:a16="http://schemas.microsoft.com/office/drawing/2014/main" id="{55031D98-7AC6-462B-9F21-5954A0283C43}"/>
                </a:ext>
              </a:extLst>
            </p:cNvPr>
            <p:cNvCxnSpPr/>
            <p:nvPr/>
          </p:nvCxnSpPr>
          <p:spPr>
            <a:xfrm>
              <a:off x="5656198" y="5102179"/>
              <a:ext cx="360000" cy="0"/>
            </a:xfrm>
            <a:prstGeom prst="line">
              <a:avLst/>
            </a:prstGeom>
            <a:ln>
              <a:solidFill>
                <a:srgbClr val="145C7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直線コネクタ 89">
              <a:extLst>
                <a:ext uri="{FF2B5EF4-FFF2-40B4-BE49-F238E27FC236}">
                  <a16:creationId xmlns:a16="http://schemas.microsoft.com/office/drawing/2014/main" id="{730E7367-20A5-4405-A5AE-41EDF304CA2A}"/>
                </a:ext>
              </a:extLst>
            </p:cNvPr>
            <p:cNvCxnSpPr/>
            <p:nvPr/>
          </p:nvCxnSpPr>
          <p:spPr>
            <a:xfrm>
              <a:off x="5658645" y="6256531"/>
              <a:ext cx="360000" cy="0"/>
            </a:xfrm>
            <a:prstGeom prst="line">
              <a:avLst/>
            </a:prstGeom>
            <a:ln>
              <a:solidFill>
                <a:srgbClr val="145C7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直線コネクタ 90">
              <a:extLst>
                <a:ext uri="{FF2B5EF4-FFF2-40B4-BE49-F238E27FC236}">
                  <a16:creationId xmlns:a16="http://schemas.microsoft.com/office/drawing/2014/main" id="{4172FEE4-E444-45CC-A1C3-582114F0D2C6}"/>
                </a:ext>
              </a:extLst>
            </p:cNvPr>
            <p:cNvCxnSpPr>
              <a:cxnSpLocks/>
            </p:cNvCxnSpPr>
            <p:nvPr/>
          </p:nvCxnSpPr>
          <p:spPr>
            <a:xfrm>
              <a:off x="5836198" y="5102179"/>
              <a:ext cx="0" cy="1154352"/>
            </a:xfrm>
            <a:prstGeom prst="line">
              <a:avLst/>
            </a:prstGeom>
            <a:ln>
              <a:solidFill>
                <a:srgbClr val="145C72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" name="グループ化 91">
            <a:extLst>
              <a:ext uri="{FF2B5EF4-FFF2-40B4-BE49-F238E27FC236}">
                <a16:creationId xmlns:a16="http://schemas.microsoft.com/office/drawing/2014/main" id="{C93AE9F0-06E1-466C-8BAE-0ADE1048F30C}"/>
              </a:ext>
            </a:extLst>
          </p:cNvPr>
          <p:cNvGrpSpPr/>
          <p:nvPr/>
        </p:nvGrpSpPr>
        <p:grpSpPr>
          <a:xfrm>
            <a:off x="5735854" y="5900949"/>
            <a:ext cx="894963" cy="523220"/>
            <a:chOff x="5522903" y="940581"/>
            <a:chExt cx="894963" cy="523220"/>
          </a:xfrm>
        </p:grpSpPr>
        <p:sp>
          <p:nvSpPr>
            <p:cNvPr id="93" name="テキスト ボックス 92">
              <a:extLst>
                <a:ext uri="{FF2B5EF4-FFF2-40B4-BE49-F238E27FC236}">
                  <a16:creationId xmlns:a16="http://schemas.microsoft.com/office/drawing/2014/main" id="{948D1442-F6A4-468E-B550-3261DF50F386}"/>
                </a:ext>
              </a:extLst>
            </p:cNvPr>
            <p:cNvSpPr txBox="1"/>
            <p:nvPr/>
          </p:nvSpPr>
          <p:spPr>
            <a:xfrm>
              <a:off x="5522903" y="940581"/>
              <a:ext cx="89496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20</a:t>
              </a:r>
              <a:r>
                <a:rPr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cm</a:t>
              </a:r>
              <a:endPara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4" name="テキスト ボックス 93">
              <a:extLst>
                <a:ext uri="{FF2B5EF4-FFF2-40B4-BE49-F238E27FC236}">
                  <a16:creationId xmlns:a16="http://schemas.microsoft.com/office/drawing/2014/main" id="{1B39372D-300C-4029-889F-7ECD94609160}"/>
                </a:ext>
              </a:extLst>
            </p:cNvPr>
            <p:cNvSpPr txBox="1"/>
            <p:nvPr/>
          </p:nvSpPr>
          <p:spPr>
            <a:xfrm>
              <a:off x="5712091" y="1024909"/>
              <a:ext cx="60811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センチ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95" name="グループ化 94">
            <a:extLst>
              <a:ext uri="{FF2B5EF4-FFF2-40B4-BE49-F238E27FC236}">
                <a16:creationId xmlns:a16="http://schemas.microsoft.com/office/drawing/2014/main" id="{B056DA0E-E36D-4F7E-BCD5-D0B48E9A12E7}"/>
              </a:ext>
            </a:extLst>
          </p:cNvPr>
          <p:cNvGrpSpPr/>
          <p:nvPr/>
        </p:nvGrpSpPr>
        <p:grpSpPr>
          <a:xfrm>
            <a:off x="8142913" y="3617957"/>
            <a:ext cx="894963" cy="523220"/>
            <a:chOff x="5522903" y="940581"/>
            <a:chExt cx="894963" cy="523220"/>
          </a:xfrm>
        </p:grpSpPr>
        <p:sp>
          <p:nvSpPr>
            <p:cNvPr id="96" name="テキスト ボックス 95">
              <a:extLst>
                <a:ext uri="{FF2B5EF4-FFF2-40B4-BE49-F238E27FC236}">
                  <a16:creationId xmlns:a16="http://schemas.microsoft.com/office/drawing/2014/main" id="{C1372B96-DB14-49E5-A202-2F415E67295B}"/>
                </a:ext>
              </a:extLst>
            </p:cNvPr>
            <p:cNvSpPr txBox="1"/>
            <p:nvPr/>
          </p:nvSpPr>
          <p:spPr>
            <a:xfrm>
              <a:off x="5522903" y="940581"/>
              <a:ext cx="89496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20</a:t>
              </a:r>
              <a:r>
                <a:rPr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cm</a:t>
              </a:r>
              <a:endPara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7" name="テキスト ボックス 96">
              <a:extLst>
                <a:ext uri="{FF2B5EF4-FFF2-40B4-BE49-F238E27FC236}">
                  <a16:creationId xmlns:a16="http://schemas.microsoft.com/office/drawing/2014/main" id="{A8CA184A-FD5F-46FD-9CDF-AD4E9548BBC1}"/>
                </a:ext>
              </a:extLst>
            </p:cNvPr>
            <p:cNvSpPr txBox="1"/>
            <p:nvPr/>
          </p:nvSpPr>
          <p:spPr>
            <a:xfrm>
              <a:off x="5712091" y="1024909"/>
              <a:ext cx="60811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センチ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98" name="グループ化 97">
            <a:extLst>
              <a:ext uri="{FF2B5EF4-FFF2-40B4-BE49-F238E27FC236}">
                <a16:creationId xmlns:a16="http://schemas.microsoft.com/office/drawing/2014/main" id="{65243B88-11DC-42C3-996B-576C5C2B01DF}"/>
              </a:ext>
            </a:extLst>
          </p:cNvPr>
          <p:cNvGrpSpPr/>
          <p:nvPr/>
        </p:nvGrpSpPr>
        <p:grpSpPr>
          <a:xfrm>
            <a:off x="3235881" y="6005934"/>
            <a:ext cx="894963" cy="523220"/>
            <a:chOff x="5522903" y="940581"/>
            <a:chExt cx="894963" cy="523220"/>
          </a:xfrm>
        </p:grpSpPr>
        <p:sp>
          <p:nvSpPr>
            <p:cNvPr id="99" name="テキスト ボックス 98">
              <a:extLst>
                <a:ext uri="{FF2B5EF4-FFF2-40B4-BE49-F238E27FC236}">
                  <a16:creationId xmlns:a16="http://schemas.microsoft.com/office/drawing/2014/main" id="{19AAFDBE-0B5F-477C-8C95-F1F06E1010C4}"/>
                </a:ext>
              </a:extLst>
            </p:cNvPr>
            <p:cNvSpPr txBox="1"/>
            <p:nvPr/>
          </p:nvSpPr>
          <p:spPr>
            <a:xfrm>
              <a:off x="5522903" y="940581"/>
              <a:ext cx="89496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20</a:t>
              </a:r>
              <a:r>
                <a:rPr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cm</a:t>
              </a:r>
              <a:endPara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0" name="テキスト ボックス 99">
              <a:extLst>
                <a:ext uri="{FF2B5EF4-FFF2-40B4-BE49-F238E27FC236}">
                  <a16:creationId xmlns:a16="http://schemas.microsoft.com/office/drawing/2014/main" id="{E08EF64F-1F62-4C1D-BB68-49706F7364D0}"/>
                </a:ext>
              </a:extLst>
            </p:cNvPr>
            <p:cNvSpPr txBox="1"/>
            <p:nvPr/>
          </p:nvSpPr>
          <p:spPr>
            <a:xfrm>
              <a:off x="5712091" y="1024909"/>
              <a:ext cx="60811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センチ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52" name="タイトル 4">
            <a:extLst>
              <a:ext uri="{FF2B5EF4-FFF2-40B4-BE49-F238E27FC236}">
                <a16:creationId xmlns:a16="http://schemas.microsoft.com/office/drawing/2014/main" id="{CB7635F8-D275-0042-A4E8-8360F8ADE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かんがえて</a:t>
            </a:r>
            <a:r>
              <a:rPr lang="ja-JP" altLang="en-US" dirty="0"/>
              <a:t>みよう！</a:t>
            </a:r>
          </a:p>
        </p:txBody>
      </p:sp>
      <p:grpSp>
        <p:nvGrpSpPr>
          <p:cNvPr id="56" name="グループ化 55">
            <a:extLst>
              <a:ext uri="{FF2B5EF4-FFF2-40B4-BE49-F238E27FC236}">
                <a16:creationId xmlns:a16="http://schemas.microsoft.com/office/drawing/2014/main" id="{60353DC2-21E9-594E-BF4F-5A5BC7586181}"/>
              </a:ext>
            </a:extLst>
          </p:cNvPr>
          <p:cNvGrpSpPr/>
          <p:nvPr/>
        </p:nvGrpSpPr>
        <p:grpSpPr>
          <a:xfrm>
            <a:off x="3923838" y="554795"/>
            <a:ext cx="4885427" cy="1015664"/>
            <a:chOff x="2380273" y="2831866"/>
            <a:chExt cx="4840564" cy="560436"/>
          </a:xfrm>
        </p:grpSpPr>
        <p:sp>
          <p:nvSpPr>
            <p:cNvPr id="62" name="吹き出し: 角を丸めた四角形 52">
              <a:extLst>
                <a:ext uri="{FF2B5EF4-FFF2-40B4-BE49-F238E27FC236}">
                  <a16:creationId xmlns:a16="http://schemas.microsoft.com/office/drawing/2014/main" id="{8B4D3767-355F-2441-AA77-1EEEA47B476C}"/>
                </a:ext>
              </a:extLst>
            </p:cNvPr>
            <p:cNvSpPr/>
            <p:nvPr/>
          </p:nvSpPr>
          <p:spPr>
            <a:xfrm>
              <a:off x="2380273" y="2842153"/>
              <a:ext cx="4840564" cy="536669"/>
            </a:xfrm>
            <a:prstGeom prst="wedgeRoundRectCallout">
              <a:avLst>
                <a:gd name="adj1" fmla="val 40102"/>
                <a:gd name="adj2" fmla="val 75156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7EE46538-9526-9743-A94B-C5F031338BA1}"/>
                </a:ext>
              </a:extLst>
            </p:cNvPr>
            <p:cNvSpPr txBox="1"/>
            <p:nvPr/>
          </p:nvSpPr>
          <p:spPr>
            <a:xfrm>
              <a:off x="2380273" y="2831866"/>
              <a:ext cx="4840561" cy="5604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ぺんのながさが</a:t>
              </a: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7.5cm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のいろがみをつかおう。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20cm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ずつあいだをあけていろがみをおいていくよ。</a:t>
              </a:r>
            </a:p>
          </p:txBody>
        </p:sp>
      </p:grpSp>
      <p:pic>
        <p:nvPicPr>
          <p:cNvPr id="68" name="図 67">
            <a:extLst>
              <a:ext uri="{FF2B5EF4-FFF2-40B4-BE49-F238E27FC236}">
                <a16:creationId xmlns:a16="http://schemas.microsoft.com/office/drawing/2014/main" id="{BA2796EC-7A14-AB49-AF3F-EACB1ED493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45197" y="1591280"/>
            <a:ext cx="830197" cy="1323009"/>
          </a:xfrm>
          <a:prstGeom prst="rect">
            <a:avLst/>
          </a:prstGeom>
        </p:spPr>
      </p:pic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210BF8AD-D42B-E34E-9D46-876D88BBBF80}"/>
              </a:ext>
            </a:extLst>
          </p:cNvPr>
          <p:cNvSpPr txBox="1"/>
          <p:nvPr/>
        </p:nvSpPr>
        <p:spPr>
          <a:xfrm>
            <a:off x="5622066" y="616302"/>
            <a:ext cx="6081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センチ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DEE05165-73BC-6345-A661-5895186FBB3F}"/>
              </a:ext>
            </a:extLst>
          </p:cNvPr>
          <p:cNvSpPr txBox="1"/>
          <p:nvPr/>
        </p:nvSpPr>
        <p:spPr>
          <a:xfrm>
            <a:off x="4146097" y="1094285"/>
            <a:ext cx="6081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センチ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198647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9BCDCAC-18F6-BB49-92A7-5430D2A54D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8302" y="3056521"/>
            <a:ext cx="4635500" cy="2133600"/>
          </a:xfrm>
          <a:prstGeom prst="rect">
            <a:avLst/>
          </a:prstGeom>
        </p:spPr>
      </p:pic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208235B1-66F4-4166-BF91-6FD0E1120C65}"/>
              </a:ext>
            </a:extLst>
          </p:cNvPr>
          <p:cNvSpPr txBox="1"/>
          <p:nvPr/>
        </p:nvSpPr>
        <p:spPr>
          <a:xfrm>
            <a:off x="618636" y="1092133"/>
            <a:ext cx="509115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いろ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のめいれいを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プログラミングしよう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正方形/長方形 53">
            <a:extLst>
              <a:ext uri="{FF2B5EF4-FFF2-40B4-BE49-F238E27FC236}">
                <a16:creationId xmlns:a16="http://schemas.microsoft.com/office/drawing/2014/main" id="{B0631F9E-EACE-4882-8A7F-0370685BE6B8}"/>
              </a:ext>
            </a:extLst>
          </p:cNvPr>
          <p:cNvSpPr/>
          <p:nvPr/>
        </p:nvSpPr>
        <p:spPr>
          <a:xfrm>
            <a:off x="1170763" y="1851956"/>
            <a:ext cx="360000" cy="360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5A2AD245-6DD8-4E0D-B55C-DEB1AE1F1A79}"/>
              </a:ext>
            </a:extLst>
          </p:cNvPr>
          <p:cNvSpPr txBox="1"/>
          <p:nvPr/>
        </p:nvSpPr>
        <p:spPr>
          <a:xfrm>
            <a:off x="1571741" y="1705609"/>
            <a:ext cx="4097774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あか</a:t>
            </a:r>
            <a:r>
              <a:rPr lang="ja-JP" altLang="en-US" b="1" i="0">
                <a:solidFill>
                  <a:schemeClr val="accent4">
                    <a:lumMod val="50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：</a:t>
            </a:r>
            <a:r>
              <a:rPr lang="ja-JP" altLang="en-US" b="1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  <a:r>
              <a:rPr lang="ja-JP" altLang="en-US" b="1" i="0">
                <a:solidFill>
                  <a:schemeClr val="accent4">
                    <a:lumMod val="50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</a:t>
            </a:r>
            <a:r>
              <a:rPr lang="ja-JP" altLang="en-US" b="1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</a:t>
            </a:r>
            <a:r>
              <a:rPr lang="ja-JP" altLang="en-US" b="1" i="0">
                <a:solidFill>
                  <a:schemeClr val="accent4">
                    <a:lumMod val="50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がり、</a:t>
            </a:r>
            <a:r>
              <a:rPr lang="en-US" altLang="ja-JP" b="1" i="0" dirty="0">
                <a:solidFill>
                  <a:schemeClr val="accent4">
                    <a:lumMod val="50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b="1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びょうすす</a:t>
            </a:r>
            <a:r>
              <a:rPr lang="ja-JP" altLang="en-US" b="1" i="0">
                <a:solidFill>
                  <a:schemeClr val="accent4">
                    <a:lumMod val="50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  <a:endParaRPr lang="ja-JP" altLang="en-US" b="1" i="0" dirty="0">
              <a:solidFill>
                <a:schemeClr val="accent4">
                  <a:lumMod val="50000"/>
                </a:schemeClr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3D5AA163-F623-46D5-861D-4EF8E8C7A2D6}"/>
              </a:ext>
            </a:extLst>
          </p:cNvPr>
          <p:cNvGrpSpPr/>
          <p:nvPr/>
        </p:nvGrpSpPr>
        <p:grpSpPr>
          <a:xfrm>
            <a:off x="3958044" y="2728160"/>
            <a:ext cx="4996015" cy="2553909"/>
            <a:chOff x="5524740" y="417571"/>
            <a:chExt cx="4996015" cy="2553909"/>
          </a:xfrm>
        </p:grpSpPr>
        <p:sp>
          <p:nvSpPr>
            <p:cNvPr id="67" name="正方形/長方形 66">
              <a:extLst>
                <a:ext uri="{FF2B5EF4-FFF2-40B4-BE49-F238E27FC236}">
                  <a16:creationId xmlns:a16="http://schemas.microsoft.com/office/drawing/2014/main" id="{CAC9DD2F-A37B-4C10-9AFD-A65C376DCC50}"/>
                </a:ext>
              </a:extLst>
            </p:cNvPr>
            <p:cNvSpPr/>
            <p:nvPr/>
          </p:nvSpPr>
          <p:spPr>
            <a:xfrm>
              <a:off x="5524740" y="417571"/>
              <a:ext cx="4996015" cy="2553909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8B1EC890-8E61-4B55-AC75-6D5C3C42AFAD}"/>
                </a:ext>
              </a:extLst>
            </p:cNvPr>
            <p:cNvSpPr txBox="1"/>
            <p:nvPr/>
          </p:nvSpPr>
          <p:spPr>
            <a:xfrm>
              <a:off x="5829778" y="647666"/>
              <a:ext cx="4377046" cy="97719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ja-JP" altLang="en-US" sz="200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「みぎにまがる」ときのかくどは</a:t>
              </a:r>
              <a:endParaRPr lang="en-US" altLang="ja-JP" sz="20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150000"/>
                </a:lnSpc>
              </a:pPr>
              <a:r>
                <a:rPr lang="ja-JP" altLang="en-US" sz="200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なんどかおぼえているな</a:t>
              </a:r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</a:p>
          </p:txBody>
        </p:sp>
        <p:pic>
          <p:nvPicPr>
            <p:cNvPr id="68" name="図 67">
              <a:extLst>
                <a:ext uri="{FF2B5EF4-FFF2-40B4-BE49-F238E27FC236}">
                  <a16:creationId xmlns:a16="http://schemas.microsoft.com/office/drawing/2014/main" id="{9FA98253-F274-48DE-B240-F4A926F2993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323582" y="1518441"/>
              <a:ext cx="1342120" cy="1018718"/>
            </a:xfrm>
            <a:prstGeom prst="rect">
              <a:avLst/>
            </a:prstGeom>
          </p:spPr>
        </p:pic>
      </p:grp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4AEBAF7D-BA9B-4107-BE55-D84559DDA2F5}"/>
              </a:ext>
            </a:extLst>
          </p:cNvPr>
          <p:cNvGrpSpPr/>
          <p:nvPr/>
        </p:nvGrpSpPr>
        <p:grpSpPr>
          <a:xfrm>
            <a:off x="2244293" y="2663929"/>
            <a:ext cx="993307" cy="2011672"/>
            <a:chOff x="2244293" y="2663929"/>
            <a:chExt cx="993307" cy="2011672"/>
          </a:xfrm>
        </p:grpSpPr>
        <p:sp>
          <p:nvSpPr>
            <p:cNvPr id="52" name="正方形/長方形 51">
              <a:extLst>
                <a:ext uri="{FF2B5EF4-FFF2-40B4-BE49-F238E27FC236}">
                  <a16:creationId xmlns:a16="http://schemas.microsoft.com/office/drawing/2014/main" id="{FA75A747-5459-496A-8BF2-D625D8A763F2}"/>
                </a:ext>
              </a:extLst>
            </p:cNvPr>
            <p:cNvSpPr/>
            <p:nvPr/>
          </p:nvSpPr>
          <p:spPr>
            <a:xfrm>
              <a:off x="2492470" y="3930471"/>
              <a:ext cx="745130" cy="74513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cxnSp>
          <p:nvCxnSpPr>
            <p:cNvPr id="7" name="直線矢印コネクタ 6">
              <a:extLst>
                <a:ext uri="{FF2B5EF4-FFF2-40B4-BE49-F238E27FC236}">
                  <a16:creationId xmlns:a16="http://schemas.microsoft.com/office/drawing/2014/main" id="{52AF25B6-8113-45E8-8270-387A692FFF50}"/>
                </a:ext>
              </a:extLst>
            </p:cNvPr>
            <p:cNvCxnSpPr>
              <a:cxnSpLocks/>
            </p:cNvCxnSpPr>
            <p:nvPr/>
          </p:nvCxnSpPr>
          <p:spPr>
            <a:xfrm>
              <a:off x="2244293" y="4332303"/>
              <a:ext cx="252000" cy="0"/>
            </a:xfrm>
            <a:prstGeom prst="straightConnector1">
              <a:avLst/>
            </a:prstGeom>
            <a:ln w="28575">
              <a:solidFill>
                <a:srgbClr val="0C596D"/>
              </a:solidFill>
              <a:prstDash val="sys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線矢印コネクタ 55">
              <a:extLst>
                <a:ext uri="{FF2B5EF4-FFF2-40B4-BE49-F238E27FC236}">
                  <a16:creationId xmlns:a16="http://schemas.microsoft.com/office/drawing/2014/main" id="{DF7E2331-A281-4ECA-A5FD-D11E0BE5872B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2225021" y="3293929"/>
              <a:ext cx="1260000" cy="0"/>
            </a:xfrm>
            <a:prstGeom prst="straightConnector1">
              <a:avLst/>
            </a:prstGeom>
            <a:ln w="28575">
              <a:solidFill>
                <a:srgbClr val="0C596D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円弧 12">
              <a:extLst>
                <a:ext uri="{FF2B5EF4-FFF2-40B4-BE49-F238E27FC236}">
                  <a16:creationId xmlns:a16="http://schemas.microsoft.com/office/drawing/2014/main" id="{F3236C35-F68E-4E7E-9D68-A45617A428E4}"/>
                </a:ext>
              </a:extLst>
            </p:cNvPr>
            <p:cNvSpPr/>
            <p:nvPr/>
          </p:nvSpPr>
          <p:spPr>
            <a:xfrm rot="8368712" flipH="1">
              <a:off x="2719456" y="4155990"/>
              <a:ext cx="313817" cy="351456"/>
            </a:xfrm>
            <a:prstGeom prst="arc">
              <a:avLst>
                <a:gd name="adj1" fmla="val 10730218"/>
                <a:gd name="adj2" fmla="val 0"/>
              </a:avLst>
            </a:prstGeom>
            <a:ln w="28575">
              <a:solidFill>
                <a:schemeClr val="bg1"/>
              </a:solidFill>
              <a:headEnd type="non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102" name="直線矢印コネクタ 101">
              <a:extLst>
                <a:ext uri="{FF2B5EF4-FFF2-40B4-BE49-F238E27FC236}">
                  <a16:creationId xmlns:a16="http://schemas.microsoft.com/office/drawing/2014/main" id="{ECE1E2E5-213F-4087-9F29-440ECE946FDB}"/>
                </a:ext>
              </a:extLst>
            </p:cNvPr>
            <p:cNvCxnSpPr>
              <a:cxnSpLocks/>
            </p:cNvCxnSpPr>
            <p:nvPr/>
          </p:nvCxnSpPr>
          <p:spPr>
            <a:xfrm>
              <a:off x="2453771" y="4332303"/>
              <a:ext cx="432000" cy="0"/>
            </a:xfrm>
            <a:prstGeom prst="straightConnector1">
              <a:avLst/>
            </a:prstGeom>
            <a:ln w="28575">
              <a:solidFill>
                <a:schemeClr val="bg1"/>
              </a:solidFill>
              <a:prstDash val="sysDash"/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直線矢印コネクタ 102">
              <a:extLst>
                <a:ext uri="{FF2B5EF4-FFF2-40B4-BE49-F238E27FC236}">
                  <a16:creationId xmlns:a16="http://schemas.microsoft.com/office/drawing/2014/main" id="{E77D6586-9511-43B7-9984-7D42F6410548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2658501" y="4123321"/>
              <a:ext cx="396000" cy="0"/>
            </a:xfrm>
            <a:prstGeom prst="straightConnector1">
              <a:avLst/>
            </a:prstGeom>
            <a:ln w="28575">
              <a:solidFill>
                <a:schemeClr val="bg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タイトル 4">
            <a:extLst>
              <a:ext uri="{FF2B5EF4-FFF2-40B4-BE49-F238E27FC236}">
                <a16:creationId xmlns:a16="http://schemas.microsoft.com/office/drawing/2014/main" id="{DF26339B-8A32-0040-93A3-37A76CD12B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かんがえて</a:t>
            </a:r>
            <a:r>
              <a:rPr lang="ja-JP" altLang="en-US" dirty="0"/>
              <a:t>みよう！</a:t>
            </a:r>
          </a:p>
        </p:txBody>
      </p:sp>
    </p:spTree>
    <p:extLst>
      <p:ext uri="{BB962C8B-B14F-4D97-AF65-F5344CB8AC3E}">
        <p14:creationId xmlns:p14="http://schemas.microsoft.com/office/powerpoint/2010/main" val="3171411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3E8B72C-7FFF-0147-B72B-0E32EDA503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1149" y="2633024"/>
            <a:ext cx="4996016" cy="2332394"/>
          </a:xfrm>
          <a:prstGeom prst="rect">
            <a:avLst/>
          </a:prstGeom>
        </p:spPr>
      </p:pic>
      <p:sp>
        <p:nvSpPr>
          <p:cNvPr id="54" name="正方形/長方形 53">
            <a:extLst>
              <a:ext uri="{FF2B5EF4-FFF2-40B4-BE49-F238E27FC236}">
                <a16:creationId xmlns:a16="http://schemas.microsoft.com/office/drawing/2014/main" id="{B0631F9E-EACE-4882-8A7F-0370685BE6B8}"/>
              </a:ext>
            </a:extLst>
          </p:cNvPr>
          <p:cNvSpPr/>
          <p:nvPr/>
        </p:nvSpPr>
        <p:spPr>
          <a:xfrm>
            <a:off x="1170763" y="1851956"/>
            <a:ext cx="360000" cy="360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0070C0"/>
              </a:solidFill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5A2AD245-6DD8-4E0D-B55C-DEB1AE1F1A79}"/>
              </a:ext>
            </a:extLst>
          </p:cNvPr>
          <p:cNvSpPr txBox="1"/>
          <p:nvPr/>
        </p:nvSpPr>
        <p:spPr>
          <a:xfrm>
            <a:off x="1566275" y="1705609"/>
            <a:ext cx="426073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あお</a:t>
            </a:r>
            <a:r>
              <a:rPr lang="ja-JP" altLang="en-US" b="1" i="0">
                <a:solidFill>
                  <a:schemeClr val="accent4">
                    <a:lumMod val="50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：ひだり</a:t>
            </a:r>
            <a:r>
              <a:rPr lang="ja-JP" altLang="en-US" b="1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にまがり、</a:t>
            </a:r>
            <a:r>
              <a:rPr lang="en-US" altLang="ja-JP" b="1" dirty="0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b="1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びょうすすむ</a:t>
            </a:r>
            <a:endParaRPr lang="ja-JP" altLang="en-US" b="1" dirty="0">
              <a:solidFill>
                <a:schemeClr val="accent4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A3F467EB-37E6-4AC3-8BB2-EDE72906974D}"/>
              </a:ext>
            </a:extLst>
          </p:cNvPr>
          <p:cNvGrpSpPr/>
          <p:nvPr/>
        </p:nvGrpSpPr>
        <p:grpSpPr>
          <a:xfrm>
            <a:off x="3981149" y="2411509"/>
            <a:ext cx="5122210" cy="2553909"/>
            <a:chOff x="4444546" y="0"/>
            <a:chExt cx="5122210" cy="2553909"/>
          </a:xfrm>
        </p:grpSpPr>
        <p:sp>
          <p:nvSpPr>
            <p:cNvPr id="67" name="正方形/長方形 66">
              <a:extLst>
                <a:ext uri="{FF2B5EF4-FFF2-40B4-BE49-F238E27FC236}">
                  <a16:creationId xmlns:a16="http://schemas.microsoft.com/office/drawing/2014/main" id="{CAC9DD2F-A37B-4C10-9AFD-A65C376DCC50}"/>
                </a:ext>
              </a:extLst>
            </p:cNvPr>
            <p:cNvSpPr/>
            <p:nvPr/>
          </p:nvSpPr>
          <p:spPr>
            <a:xfrm>
              <a:off x="4444546" y="0"/>
              <a:ext cx="4996015" cy="2553909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8B1EC890-8E61-4B55-AC75-6D5C3C42AFAD}"/>
                </a:ext>
              </a:extLst>
            </p:cNvPr>
            <p:cNvSpPr txBox="1"/>
            <p:nvPr/>
          </p:nvSpPr>
          <p:spPr>
            <a:xfrm>
              <a:off x="4485562" y="585062"/>
              <a:ext cx="5081194" cy="51552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ja-JP" altLang="en-US" sz="200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あかににたプログラム</a:t>
              </a:r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になりそうだね！</a:t>
              </a:r>
            </a:p>
          </p:txBody>
        </p:sp>
        <p:pic>
          <p:nvPicPr>
            <p:cNvPr id="68" name="図 67">
              <a:extLst>
                <a:ext uri="{FF2B5EF4-FFF2-40B4-BE49-F238E27FC236}">
                  <a16:creationId xmlns:a16="http://schemas.microsoft.com/office/drawing/2014/main" id="{9FA98253-F274-48DE-B240-F4A926F2993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243388" y="1100870"/>
              <a:ext cx="1342120" cy="1018718"/>
            </a:xfrm>
            <a:prstGeom prst="rect">
              <a:avLst/>
            </a:prstGeom>
          </p:spPr>
        </p:pic>
      </p:grpSp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D378493E-D9FC-49D4-B5ED-FE914988A3C1}"/>
              </a:ext>
            </a:extLst>
          </p:cNvPr>
          <p:cNvGrpSpPr/>
          <p:nvPr/>
        </p:nvGrpSpPr>
        <p:grpSpPr>
          <a:xfrm flipV="1">
            <a:off x="2244293" y="3933438"/>
            <a:ext cx="993307" cy="2011672"/>
            <a:chOff x="2244293" y="2663929"/>
            <a:chExt cx="993307" cy="2011672"/>
          </a:xfrm>
        </p:grpSpPr>
        <p:sp>
          <p:nvSpPr>
            <p:cNvPr id="30" name="正方形/長方形 29">
              <a:extLst>
                <a:ext uri="{FF2B5EF4-FFF2-40B4-BE49-F238E27FC236}">
                  <a16:creationId xmlns:a16="http://schemas.microsoft.com/office/drawing/2014/main" id="{CD7CA1A6-D49A-4964-93E9-EE7EDDBF97E2}"/>
                </a:ext>
              </a:extLst>
            </p:cNvPr>
            <p:cNvSpPr/>
            <p:nvPr/>
          </p:nvSpPr>
          <p:spPr>
            <a:xfrm>
              <a:off x="2492470" y="3930471"/>
              <a:ext cx="745130" cy="74513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31" name="直線矢印コネクタ 30">
              <a:extLst>
                <a:ext uri="{FF2B5EF4-FFF2-40B4-BE49-F238E27FC236}">
                  <a16:creationId xmlns:a16="http://schemas.microsoft.com/office/drawing/2014/main" id="{FA9958E6-9691-4F52-BA90-AAF2C6733D87}"/>
                </a:ext>
              </a:extLst>
            </p:cNvPr>
            <p:cNvCxnSpPr>
              <a:cxnSpLocks/>
            </p:cNvCxnSpPr>
            <p:nvPr/>
          </p:nvCxnSpPr>
          <p:spPr>
            <a:xfrm>
              <a:off x="2244293" y="4332303"/>
              <a:ext cx="252000" cy="0"/>
            </a:xfrm>
            <a:prstGeom prst="straightConnector1">
              <a:avLst/>
            </a:prstGeom>
            <a:ln w="28575">
              <a:solidFill>
                <a:srgbClr val="0C596D"/>
              </a:solidFill>
              <a:prstDash val="sys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線矢印コネクタ 31">
              <a:extLst>
                <a:ext uri="{FF2B5EF4-FFF2-40B4-BE49-F238E27FC236}">
                  <a16:creationId xmlns:a16="http://schemas.microsoft.com/office/drawing/2014/main" id="{3CD9F9A5-AED5-4CA3-B77A-836D090C9C0A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2225021" y="3293929"/>
              <a:ext cx="1260000" cy="0"/>
            </a:xfrm>
            <a:prstGeom prst="straightConnector1">
              <a:avLst/>
            </a:prstGeom>
            <a:ln w="28575">
              <a:solidFill>
                <a:srgbClr val="0C596D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円弧 32">
              <a:extLst>
                <a:ext uri="{FF2B5EF4-FFF2-40B4-BE49-F238E27FC236}">
                  <a16:creationId xmlns:a16="http://schemas.microsoft.com/office/drawing/2014/main" id="{2C67303B-0219-45A3-955A-4F8920894222}"/>
                </a:ext>
              </a:extLst>
            </p:cNvPr>
            <p:cNvSpPr/>
            <p:nvPr/>
          </p:nvSpPr>
          <p:spPr>
            <a:xfrm rot="8368712" flipH="1">
              <a:off x="2719456" y="4155990"/>
              <a:ext cx="313817" cy="351456"/>
            </a:xfrm>
            <a:prstGeom prst="arc">
              <a:avLst>
                <a:gd name="adj1" fmla="val 10730218"/>
                <a:gd name="adj2" fmla="val 0"/>
              </a:avLst>
            </a:prstGeom>
            <a:ln w="28575">
              <a:solidFill>
                <a:schemeClr val="bg1"/>
              </a:solidFill>
              <a:headEnd type="non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34" name="直線矢印コネクタ 33">
              <a:extLst>
                <a:ext uri="{FF2B5EF4-FFF2-40B4-BE49-F238E27FC236}">
                  <a16:creationId xmlns:a16="http://schemas.microsoft.com/office/drawing/2014/main" id="{91F24FE9-4DBD-4709-AC0A-24208A6E2C11}"/>
                </a:ext>
              </a:extLst>
            </p:cNvPr>
            <p:cNvCxnSpPr>
              <a:cxnSpLocks/>
            </p:cNvCxnSpPr>
            <p:nvPr/>
          </p:nvCxnSpPr>
          <p:spPr>
            <a:xfrm>
              <a:off x="2453771" y="4332303"/>
              <a:ext cx="432000" cy="0"/>
            </a:xfrm>
            <a:prstGeom prst="straightConnector1">
              <a:avLst/>
            </a:prstGeom>
            <a:ln w="28575">
              <a:solidFill>
                <a:schemeClr val="bg1"/>
              </a:solidFill>
              <a:prstDash val="sysDash"/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線矢印コネクタ 37">
              <a:extLst>
                <a:ext uri="{FF2B5EF4-FFF2-40B4-BE49-F238E27FC236}">
                  <a16:creationId xmlns:a16="http://schemas.microsoft.com/office/drawing/2014/main" id="{784723FF-95DE-4D65-BC77-68D581B7B542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2658501" y="4123321"/>
              <a:ext cx="396000" cy="0"/>
            </a:xfrm>
            <a:prstGeom prst="straightConnector1">
              <a:avLst/>
            </a:prstGeom>
            <a:ln w="28575">
              <a:solidFill>
                <a:schemeClr val="bg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タイトル 4">
            <a:extLst>
              <a:ext uri="{FF2B5EF4-FFF2-40B4-BE49-F238E27FC236}">
                <a16:creationId xmlns:a16="http://schemas.microsoft.com/office/drawing/2014/main" id="{3DAF314B-B322-C34B-83F9-3D0412E947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かんがえて</a:t>
            </a:r>
            <a:r>
              <a:rPr lang="ja-JP" altLang="en-US" dirty="0"/>
              <a:t>みよう！</a:t>
            </a:r>
          </a:p>
        </p:txBody>
      </p:sp>
    </p:spTree>
    <p:extLst>
      <p:ext uri="{BB962C8B-B14F-4D97-AF65-F5344CB8AC3E}">
        <p14:creationId xmlns:p14="http://schemas.microsoft.com/office/powerpoint/2010/main" val="458243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7F3C76F3-AABF-AF47-AD13-305DEC7358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9557" y="3429000"/>
            <a:ext cx="4724231" cy="1719095"/>
          </a:xfrm>
          <a:prstGeom prst="rect">
            <a:avLst/>
          </a:prstGeom>
        </p:spPr>
      </p:pic>
      <p:sp>
        <p:nvSpPr>
          <p:cNvPr id="54" name="正方形/長方形 53">
            <a:extLst>
              <a:ext uri="{FF2B5EF4-FFF2-40B4-BE49-F238E27FC236}">
                <a16:creationId xmlns:a16="http://schemas.microsoft.com/office/drawing/2014/main" id="{B0631F9E-EACE-4882-8A7F-0370685BE6B8}"/>
              </a:ext>
            </a:extLst>
          </p:cNvPr>
          <p:cNvSpPr/>
          <p:nvPr/>
        </p:nvSpPr>
        <p:spPr>
          <a:xfrm>
            <a:off x="1170763" y="1851956"/>
            <a:ext cx="360000" cy="36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0070C0"/>
              </a:solidFill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5A2AD245-6DD8-4E0D-B55C-DEB1AE1F1A79}"/>
              </a:ext>
            </a:extLst>
          </p:cNvPr>
          <p:cNvSpPr txBox="1"/>
          <p:nvPr/>
        </p:nvSpPr>
        <p:spPr>
          <a:xfrm>
            <a:off x="1566275" y="1705609"/>
            <a:ext cx="355106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くろ</a:t>
            </a:r>
            <a:r>
              <a:rPr lang="ja-JP" altLang="en-US" b="1" i="0">
                <a:solidFill>
                  <a:schemeClr val="accent4">
                    <a:lumMod val="50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：まっすぐ</a:t>
            </a:r>
            <a:r>
              <a:rPr lang="en-US" altLang="ja-JP" b="1" i="0" dirty="0">
                <a:solidFill>
                  <a:schemeClr val="accent4">
                    <a:lumMod val="50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b="1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びょうすす</a:t>
            </a:r>
            <a:r>
              <a:rPr lang="ja-JP" altLang="en-US" b="1" i="0">
                <a:solidFill>
                  <a:schemeClr val="accent4">
                    <a:lumMod val="50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  <a:endParaRPr lang="ja-JP" altLang="en-US" b="1" i="0" dirty="0">
              <a:solidFill>
                <a:schemeClr val="accent4">
                  <a:lumMod val="50000"/>
                </a:schemeClr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A3F467EB-37E6-4AC3-8BB2-EDE72906974D}"/>
              </a:ext>
            </a:extLst>
          </p:cNvPr>
          <p:cNvGrpSpPr/>
          <p:nvPr/>
        </p:nvGrpSpPr>
        <p:grpSpPr>
          <a:xfrm>
            <a:off x="4047773" y="2999781"/>
            <a:ext cx="5473297" cy="2553909"/>
            <a:chOff x="4444546" y="0"/>
            <a:chExt cx="5473297" cy="2553909"/>
          </a:xfrm>
        </p:grpSpPr>
        <p:sp>
          <p:nvSpPr>
            <p:cNvPr id="67" name="正方形/長方形 66">
              <a:extLst>
                <a:ext uri="{FF2B5EF4-FFF2-40B4-BE49-F238E27FC236}">
                  <a16:creationId xmlns:a16="http://schemas.microsoft.com/office/drawing/2014/main" id="{CAC9DD2F-A37B-4C10-9AFD-A65C376DCC50}"/>
                </a:ext>
              </a:extLst>
            </p:cNvPr>
            <p:cNvSpPr/>
            <p:nvPr/>
          </p:nvSpPr>
          <p:spPr>
            <a:xfrm>
              <a:off x="4444546" y="0"/>
              <a:ext cx="4996015" cy="2553909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8B1EC890-8E61-4B55-AC75-6D5C3C42AFAD}"/>
                </a:ext>
              </a:extLst>
            </p:cNvPr>
            <p:cNvSpPr txBox="1"/>
            <p:nvPr/>
          </p:nvSpPr>
          <p:spPr>
            <a:xfrm>
              <a:off x="4921828" y="397665"/>
              <a:ext cx="4996015" cy="97719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これまでの</a:t>
              </a:r>
              <a:r>
                <a:rPr lang="ja-JP" altLang="en-US" sz="200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プログラムとなにが</a:t>
              </a:r>
              <a:endParaRPr lang="en-US" altLang="ja-JP" sz="20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150000"/>
                </a:lnSpc>
              </a:pPr>
              <a:r>
                <a:rPr lang="ja-JP" altLang="en-US" sz="200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ちがうかな</a:t>
              </a:r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</a:p>
          </p:txBody>
        </p:sp>
        <p:pic>
          <p:nvPicPr>
            <p:cNvPr id="68" name="図 67">
              <a:extLst>
                <a:ext uri="{FF2B5EF4-FFF2-40B4-BE49-F238E27FC236}">
                  <a16:creationId xmlns:a16="http://schemas.microsoft.com/office/drawing/2014/main" id="{9FA98253-F274-48DE-B240-F4A926F2993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243388" y="1100870"/>
              <a:ext cx="1342120" cy="1018718"/>
            </a:xfrm>
            <a:prstGeom prst="rect">
              <a:avLst/>
            </a:prstGeom>
          </p:spPr>
        </p:pic>
      </p:grp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CD7CA1A6-D49A-4964-93E9-EE7EDDBF97E2}"/>
              </a:ext>
            </a:extLst>
          </p:cNvPr>
          <p:cNvSpPr/>
          <p:nvPr/>
        </p:nvSpPr>
        <p:spPr>
          <a:xfrm flipV="1">
            <a:off x="1524804" y="3933438"/>
            <a:ext cx="745130" cy="74513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31" name="直線矢印コネクタ 30">
            <a:extLst>
              <a:ext uri="{FF2B5EF4-FFF2-40B4-BE49-F238E27FC236}">
                <a16:creationId xmlns:a16="http://schemas.microsoft.com/office/drawing/2014/main" id="{FA9958E6-9691-4F52-BA90-AAF2C6733D87}"/>
              </a:ext>
            </a:extLst>
          </p:cNvPr>
          <p:cNvCxnSpPr>
            <a:cxnSpLocks/>
          </p:cNvCxnSpPr>
          <p:nvPr/>
        </p:nvCxnSpPr>
        <p:spPr>
          <a:xfrm flipV="1">
            <a:off x="1276627" y="4276736"/>
            <a:ext cx="252000" cy="0"/>
          </a:xfrm>
          <a:prstGeom prst="straightConnector1">
            <a:avLst/>
          </a:prstGeom>
          <a:ln w="28575">
            <a:solidFill>
              <a:srgbClr val="0C596D"/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矢印コネクタ 33">
            <a:extLst>
              <a:ext uri="{FF2B5EF4-FFF2-40B4-BE49-F238E27FC236}">
                <a16:creationId xmlns:a16="http://schemas.microsoft.com/office/drawing/2014/main" id="{91F24FE9-4DBD-4709-AC0A-24208A6E2C11}"/>
              </a:ext>
            </a:extLst>
          </p:cNvPr>
          <p:cNvCxnSpPr>
            <a:cxnSpLocks/>
          </p:cNvCxnSpPr>
          <p:nvPr/>
        </p:nvCxnSpPr>
        <p:spPr>
          <a:xfrm flipV="1">
            <a:off x="1486105" y="4276736"/>
            <a:ext cx="432000" cy="0"/>
          </a:xfrm>
          <a:prstGeom prst="straightConnector1">
            <a:avLst/>
          </a:prstGeom>
          <a:ln w="28575">
            <a:solidFill>
              <a:schemeClr val="bg1"/>
            </a:solidFill>
            <a:prstDash val="sys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988195CB-0F82-403D-89C9-2B09636E2591}"/>
              </a:ext>
            </a:extLst>
          </p:cNvPr>
          <p:cNvGrpSpPr/>
          <p:nvPr/>
        </p:nvGrpSpPr>
        <p:grpSpPr>
          <a:xfrm rot="16200000">
            <a:off x="2664480" y="3448780"/>
            <a:ext cx="1480" cy="1657392"/>
            <a:chOff x="2855021" y="4287718"/>
            <a:chExt cx="1480" cy="1657392"/>
          </a:xfrm>
        </p:grpSpPr>
        <p:cxnSp>
          <p:nvCxnSpPr>
            <p:cNvPr id="32" name="直線矢印コネクタ 31">
              <a:extLst>
                <a:ext uri="{FF2B5EF4-FFF2-40B4-BE49-F238E27FC236}">
                  <a16:creationId xmlns:a16="http://schemas.microsoft.com/office/drawing/2014/main" id="{3CD9F9A5-AED5-4CA3-B77A-836D090C9C0A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2225021" y="5315110"/>
              <a:ext cx="1260000" cy="0"/>
            </a:xfrm>
            <a:prstGeom prst="straightConnector1">
              <a:avLst/>
            </a:prstGeom>
            <a:ln w="28575">
              <a:solidFill>
                <a:srgbClr val="0C596D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線矢印コネクタ 37">
              <a:extLst>
                <a:ext uri="{FF2B5EF4-FFF2-40B4-BE49-F238E27FC236}">
                  <a16:creationId xmlns:a16="http://schemas.microsoft.com/office/drawing/2014/main" id="{784723FF-95DE-4D65-BC77-68D581B7B542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2658501" y="4485718"/>
              <a:ext cx="396000" cy="0"/>
            </a:xfrm>
            <a:prstGeom prst="straightConnector1">
              <a:avLst/>
            </a:prstGeom>
            <a:ln w="28575">
              <a:solidFill>
                <a:schemeClr val="bg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536A7128-2FD2-471B-AE89-445738D16648}"/>
              </a:ext>
            </a:extLst>
          </p:cNvPr>
          <p:cNvSpPr txBox="1"/>
          <p:nvPr/>
        </p:nvSpPr>
        <p:spPr>
          <a:xfrm>
            <a:off x="5152855" y="1682010"/>
            <a:ext cx="408304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くろ（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BLACK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	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→「</a:t>
            </a:r>
            <a:r>
              <a:rPr lang="en-US" altLang="ja-JP" b="1" i="0" u="sng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BLK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タイトル 4">
            <a:extLst>
              <a:ext uri="{FF2B5EF4-FFF2-40B4-BE49-F238E27FC236}">
                <a16:creationId xmlns:a16="http://schemas.microsoft.com/office/drawing/2014/main" id="{052C5B1B-537A-C944-A44D-EBAE67A0A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かんがえて</a:t>
            </a:r>
            <a:r>
              <a:rPr lang="ja-JP" altLang="en-US" dirty="0"/>
              <a:t>みよう！</a:t>
            </a:r>
          </a:p>
        </p:txBody>
      </p:sp>
    </p:spTree>
    <p:extLst>
      <p:ext uri="{BB962C8B-B14F-4D97-AF65-F5344CB8AC3E}">
        <p14:creationId xmlns:p14="http://schemas.microsoft.com/office/powerpoint/2010/main" val="815310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8A408927-E4BF-1F46-9234-F7025F2A6A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6195" y="573957"/>
            <a:ext cx="3831806" cy="4998939"/>
          </a:xfrm>
          <a:prstGeom prst="rect">
            <a:avLst/>
          </a:prstGeom>
        </p:spPr>
      </p:pic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F549FBD0-C922-4A67-8EF1-76B4F33283E6}"/>
              </a:ext>
            </a:extLst>
          </p:cNvPr>
          <p:cNvSpPr txBox="1"/>
          <p:nvPr/>
        </p:nvSpPr>
        <p:spPr>
          <a:xfrm>
            <a:off x="187677" y="5521277"/>
            <a:ext cx="9204762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しよう！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（ファイルめい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: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「（じぶんのなまえ）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04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ステップアップ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」）</a:t>
            </a:r>
          </a:p>
        </p:txBody>
      </p:sp>
      <p:grpSp>
        <p:nvGrpSpPr>
          <p:cNvPr id="44" name="グループ化 43">
            <a:extLst>
              <a:ext uri="{FF2B5EF4-FFF2-40B4-BE49-F238E27FC236}">
                <a16:creationId xmlns:a16="http://schemas.microsoft.com/office/drawing/2014/main" id="{05832B43-F3C4-4A12-8EB4-DDEE73F7676F}"/>
              </a:ext>
            </a:extLst>
          </p:cNvPr>
          <p:cNvGrpSpPr/>
          <p:nvPr/>
        </p:nvGrpSpPr>
        <p:grpSpPr>
          <a:xfrm>
            <a:off x="187677" y="6326261"/>
            <a:ext cx="8260772" cy="577081"/>
            <a:chOff x="551663" y="4869656"/>
            <a:chExt cx="8260772" cy="577081"/>
          </a:xfrm>
        </p:grpSpPr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0D2DB119-0743-492F-B3DD-2D4E6174962D}"/>
                </a:ext>
              </a:extLst>
            </p:cNvPr>
            <p:cNvSpPr txBox="1"/>
            <p:nvPr/>
          </p:nvSpPr>
          <p:spPr>
            <a:xfrm>
              <a:off x="551663" y="4869656"/>
              <a:ext cx="826077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にアップロードして、うごくか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たし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かめてみよう！</a:t>
              </a: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6D4BFAC4-424F-4B99-B06E-D6BA9E50D677}"/>
                </a:ext>
              </a:extLst>
            </p:cNvPr>
            <p:cNvSpPr txBox="1"/>
            <p:nvPr/>
          </p:nvSpPr>
          <p:spPr>
            <a:xfrm>
              <a:off x="782625" y="4951259"/>
              <a:ext cx="108104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51908B43-B701-4863-87F4-7592B186B523}"/>
              </a:ext>
            </a:extLst>
          </p:cNvPr>
          <p:cNvGrpSpPr/>
          <p:nvPr/>
        </p:nvGrpSpPr>
        <p:grpSpPr>
          <a:xfrm>
            <a:off x="2916195" y="1008714"/>
            <a:ext cx="4017013" cy="4544071"/>
            <a:chOff x="2606209" y="795685"/>
            <a:chExt cx="4183376" cy="5126626"/>
          </a:xfrm>
        </p:grpSpPr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3AEC4C94-EACD-4B88-BC22-F205476E0E09}"/>
                </a:ext>
              </a:extLst>
            </p:cNvPr>
            <p:cNvSpPr/>
            <p:nvPr/>
          </p:nvSpPr>
          <p:spPr>
            <a:xfrm>
              <a:off x="2606209" y="795685"/>
              <a:ext cx="4183376" cy="5126626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0868F0BB-E246-4686-81EB-913C99566EEB}"/>
                </a:ext>
              </a:extLst>
            </p:cNvPr>
            <p:cNvGrpSpPr/>
            <p:nvPr/>
          </p:nvGrpSpPr>
          <p:grpSpPr>
            <a:xfrm>
              <a:off x="2823099" y="2050784"/>
              <a:ext cx="3879542" cy="2724956"/>
              <a:chOff x="2823099" y="2050784"/>
              <a:chExt cx="3879542" cy="2724956"/>
            </a:xfrm>
          </p:grpSpPr>
          <p:pic>
            <p:nvPicPr>
              <p:cNvPr id="15" name="図 14">
                <a:extLst>
                  <a:ext uri="{FF2B5EF4-FFF2-40B4-BE49-F238E27FC236}">
                    <a16:creationId xmlns:a16="http://schemas.microsoft.com/office/drawing/2014/main" id="{90DCECFB-2A8B-4864-BD72-E834CB6A4F4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040499" y="3757022"/>
                <a:ext cx="1342120" cy="1018718"/>
              </a:xfrm>
              <a:prstGeom prst="rect">
                <a:avLst/>
              </a:prstGeom>
            </p:spPr>
          </p:pic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34FB4265-4084-4028-90CA-B7D62AFA4C1E}"/>
                  </a:ext>
                </a:extLst>
              </p:cNvPr>
              <p:cNvSpPr txBox="1"/>
              <p:nvPr/>
            </p:nvSpPr>
            <p:spPr>
              <a:xfrm>
                <a:off x="2823099" y="2050784"/>
                <a:ext cx="3879542" cy="16233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ja-JP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A</a:t>
                </a:r>
                <a:r>
                  <a:rPr lang="ja-JP" altLang="en-US" sz="200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ボタンがおされたあと、</a:t>
                </a:r>
                <a:endParaRPr lang="en-US" altLang="ja-JP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ja-JP" altLang="en-US" sz="200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ずっとはんていするように</a:t>
                </a:r>
                <a:endParaRPr lang="en-US" altLang="ja-JP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ja-JP" altLang="en-US" sz="200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しよう</a:t>
                </a: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！</a:t>
                </a:r>
              </a:p>
            </p:txBody>
          </p:sp>
        </p:grpSp>
      </p:grpSp>
      <p:sp>
        <p:nvSpPr>
          <p:cNvPr id="26" name="タイトル 4">
            <a:extLst>
              <a:ext uri="{FF2B5EF4-FFF2-40B4-BE49-F238E27FC236}">
                <a16:creationId xmlns:a16="http://schemas.microsoft.com/office/drawing/2014/main" id="{3D9255FB-59B2-5D4B-84E0-8856DBF07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かんがえて</a:t>
            </a:r>
            <a:r>
              <a:rPr lang="ja-JP" altLang="en-US" dirty="0"/>
              <a:t>みよう！</a:t>
            </a:r>
          </a:p>
        </p:txBody>
      </p:sp>
    </p:spTree>
    <p:extLst>
      <p:ext uri="{BB962C8B-B14F-4D97-AF65-F5344CB8AC3E}">
        <p14:creationId xmlns:p14="http://schemas.microsoft.com/office/powerpoint/2010/main" val="1401136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チャレンジ！</a:t>
            </a:r>
          </a:p>
        </p:txBody>
      </p:sp>
      <p:sp>
        <p:nvSpPr>
          <p:cNvPr id="9" name="テキスト プレースホルダー 24">
            <a:extLst>
              <a:ext uri="{FF2B5EF4-FFF2-40B4-BE49-F238E27FC236}">
                <a16:creationId xmlns:a16="http://schemas.microsoft.com/office/drawing/2014/main" id="{3D9E3A45-F0E3-8246-B5A2-56EB545F17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514" y="2464429"/>
            <a:ext cx="7249886" cy="221599"/>
          </a:xfrm>
        </p:spPr>
        <p:txBody>
          <a:bodyPr/>
          <a:lstStyle/>
          <a:p>
            <a:r>
              <a:rPr lang="ja-JP" altLang="en-US"/>
              <a:t>ちょっとむずかしいよ！よくかんさつしよう</a:t>
            </a:r>
            <a:r>
              <a:rPr lang="ja-JP" altLang="en-US" dirty="0"/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248713143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D83BB92-73BC-4284-8D88-7FDB490E8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チャレンジ！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4E01CA2C-003B-4CEF-8888-3B9E6DFD2620}"/>
              </a:ext>
            </a:extLst>
          </p:cNvPr>
          <p:cNvSpPr txBox="1"/>
          <p:nvPr/>
        </p:nvSpPr>
        <p:spPr>
          <a:xfrm>
            <a:off x="619939" y="987995"/>
            <a:ext cx="79115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にいろを</a:t>
            </a:r>
            <a:r>
              <a:rPr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せるとうらないを</a:t>
            </a: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する。</a:t>
            </a:r>
            <a:endParaRPr kumimoji="1" lang="ja-JP" altLang="en-US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20D741EC-1782-4405-8E71-C9E4FD30E05A}"/>
              </a:ext>
            </a:extLst>
          </p:cNvPr>
          <p:cNvSpPr txBox="1"/>
          <p:nvPr/>
        </p:nvSpPr>
        <p:spPr>
          <a:xfrm>
            <a:off x="767508" y="1045163"/>
            <a:ext cx="80018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</a:p>
        </p:txBody>
      </p:sp>
      <p:pic>
        <p:nvPicPr>
          <p:cNvPr id="4" name="03">
            <a:hlinkClick r:id="" action="ppaction://media"/>
            <a:extLst>
              <a:ext uri="{FF2B5EF4-FFF2-40B4-BE49-F238E27FC236}">
                <a16:creationId xmlns:a16="http://schemas.microsoft.com/office/drawing/2014/main" id="{BEB8B276-6E76-48E4-A74B-8E6A0D7316F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22303" y="1643651"/>
            <a:ext cx="8282866" cy="4659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287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2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EB3ACC60-99F1-B74C-B2B1-91181910D90E}"/>
              </a:ext>
            </a:extLst>
          </p:cNvPr>
          <p:cNvGrpSpPr/>
          <p:nvPr/>
        </p:nvGrpSpPr>
        <p:grpSpPr>
          <a:xfrm>
            <a:off x="642981" y="3196817"/>
            <a:ext cx="806970" cy="708264"/>
            <a:chOff x="952104" y="638613"/>
            <a:chExt cx="806970" cy="708264"/>
          </a:xfrm>
        </p:grpSpPr>
        <p:pic>
          <p:nvPicPr>
            <p:cNvPr id="28" name="図 27">
              <a:extLst>
                <a:ext uri="{FF2B5EF4-FFF2-40B4-BE49-F238E27FC236}">
                  <a16:creationId xmlns:a16="http://schemas.microsoft.com/office/drawing/2014/main" id="{14F4C839-9ADC-3C43-856E-1D0AD339DB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5768" t="18698" r="20714" b="40114"/>
            <a:stretch/>
          </p:blipFill>
          <p:spPr>
            <a:xfrm>
              <a:off x="1164265" y="638613"/>
              <a:ext cx="385547" cy="392369"/>
            </a:xfrm>
            <a:prstGeom prst="rect">
              <a:avLst/>
            </a:prstGeom>
          </p:spPr>
        </p:pic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6F8E623A-7EB7-D140-B92C-6241D9AF2A62}"/>
                </a:ext>
              </a:extLst>
            </p:cNvPr>
            <p:cNvSpPr txBox="1"/>
            <p:nvPr/>
          </p:nvSpPr>
          <p:spPr>
            <a:xfrm>
              <a:off x="952104" y="1008323"/>
              <a:ext cx="80697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600" dirty="0"/>
                <a:t>み</a:t>
              </a:r>
              <a:r>
                <a:rPr kumimoji="1" lang="ja-JP" altLang="en-US" sz="1600" dirty="0"/>
                <a:t>ため</a:t>
              </a:r>
              <a:endParaRPr kumimoji="1" lang="en-US" altLang="ja-JP" sz="1600" dirty="0"/>
            </a:p>
          </p:txBody>
        </p:sp>
      </p:grpSp>
      <p:sp>
        <p:nvSpPr>
          <p:cNvPr id="47" name="四角形: 角を丸くする 47">
            <a:extLst>
              <a:ext uri="{FF2B5EF4-FFF2-40B4-BE49-F238E27FC236}">
                <a16:creationId xmlns:a16="http://schemas.microsoft.com/office/drawing/2014/main" id="{79D774BD-6FAD-B440-8E03-BCF5B193158C}"/>
              </a:ext>
            </a:extLst>
          </p:cNvPr>
          <p:cNvSpPr/>
          <p:nvPr/>
        </p:nvSpPr>
        <p:spPr>
          <a:xfrm>
            <a:off x="537509" y="3056998"/>
            <a:ext cx="989271" cy="84808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921D5F15-FDAD-304A-B5B6-F5A990B40129}"/>
              </a:ext>
            </a:extLst>
          </p:cNvPr>
          <p:cNvGrpSpPr/>
          <p:nvPr/>
        </p:nvGrpSpPr>
        <p:grpSpPr>
          <a:xfrm>
            <a:off x="537509" y="1137289"/>
            <a:ext cx="1117979" cy="848083"/>
            <a:chOff x="537509" y="1137289"/>
            <a:chExt cx="1117979" cy="848083"/>
          </a:xfrm>
        </p:grpSpPr>
        <p:grpSp>
          <p:nvGrpSpPr>
            <p:cNvPr id="30" name="グループ化 29">
              <a:extLst>
                <a:ext uri="{FF2B5EF4-FFF2-40B4-BE49-F238E27FC236}">
                  <a16:creationId xmlns:a16="http://schemas.microsoft.com/office/drawing/2014/main" id="{7BE6A7A5-D0A7-D24F-B964-FE3D31A16694}"/>
                </a:ext>
              </a:extLst>
            </p:cNvPr>
            <p:cNvGrpSpPr/>
            <p:nvPr/>
          </p:nvGrpSpPr>
          <p:grpSpPr>
            <a:xfrm>
              <a:off x="537509" y="1255622"/>
              <a:ext cx="1117979" cy="679518"/>
              <a:chOff x="1603674" y="643388"/>
              <a:chExt cx="1117979" cy="679518"/>
            </a:xfrm>
          </p:grpSpPr>
          <p:pic>
            <p:nvPicPr>
              <p:cNvPr id="32" name="図 31">
                <a:extLst>
                  <a:ext uri="{FF2B5EF4-FFF2-40B4-BE49-F238E27FC236}">
                    <a16:creationId xmlns:a16="http://schemas.microsoft.com/office/drawing/2014/main" id="{317F58D5-AAB7-294B-8BDF-122D84B6B81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31744" t="20052" r="24973" b="40034"/>
              <a:stretch/>
            </p:blipFill>
            <p:spPr>
              <a:xfrm>
                <a:off x="1926779" y="643388"/>
                <a:ext cx="366970" cy="361228"/>
              </a:xfrm>
              <a:prstGeom prst="rect">
                <a:avLst/>
              </a:prstGeom>
            </p:spPr>
          </p:pic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926E78C3-ABDD-7F41-8C46-8673E24B470B}"/>
                  </a:ext>
                </a:extLst>
              </p:cNvPr>
              <p:cNvSpPr txBox="1"/>
              <p:nvPr/>
            </p:nvSpPr>
            <p:spPr>
              <a:xfrm>
                <a:off x="1603674" y="1015129"/>
                <a:ext cx="111797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400" dirty="0"/>
                  <a:t>かんじょう</a:t>
                </a:r>
                <a:endParaRPr kumimoji="1" lang="en-US" altLang="ja-JP" sz="1400" dirty="0"/>
              </a:p>
            </p:txBody>
          </p:sp>
        </p:grpSp>
        <p:sp>
          <p:nvSpPr>
            <p:cNvPr id="46" name="四角形: 角を丸くする 47">
              <a:extLst>
                <a:ext uri="{FF2B5EF4-FFF2-40B4-BE49-F238E27FC236}">
                  <a16:creationId xmlns:a16="http://schemas.microsoft.com/office/drawing/2014/main" id="{1C52C040-747D-B646-A2F3-959BD16160DD}"/>
                </a:ext>
              </a:extLst>
            </p:cNvPr>
            <p:cNvSpPr/>
            <p:nvPr/>
          </p:nvSpPr>
          <p:spPr>
            <a:xfrm>
              <a:off x="537509" y="1137289"/>
              <a:ext cx="989271" cy="848083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pic>
        <p:nvPicPr>
          <p:cNvPr id="4" name="図 3">
            <a:extLst>
              <a:ext uri="{FF2B5EF4-FFF2-40B4-BE49-F238E27FC236}">
                <a16:creationId xmlns:a16="http://schemas.microsoft.com/office/drawing/2014/main" id="{932A440B-8272-864F-9382-F97FAD222D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92123" y="3056998"/>
            <a:ext cx="3908311" cy="6223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5A619ACB-13A9-DD42-80A1-B8CAFB6487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50562" y="1016515"/>
            <a:ext cx="5408342" cy="1963923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FD83BB92-73BC-4284-8D88-7FDB490E8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チャレンジ！</a:t>
            </a:r>
          </a:p>
        </p:txBody>
      </p:sp>
      <p:cxnSp>
        <p:nvCxnSpPr>
          <p:cNvPr id="44" name="直線矢印コネクタ 43">
            <a:extLst>
              <a:ext uri="{FF2B5EF4-FFF2-40B4-BE49-F238E27FC236}">
                <a16:creationId xmlns:a16="http://schemas.microsoft.com/office/drawing/2014/main" id="{D8685A1E-71CD-4775-BC2D-C5F735EC8F04}"/>
              </a:ext>
            </a:extLst>
          </p:cNvPr>
          <p:cNvCxnSpPr>
            <a:cxnSpLocks/>
          </p:cNvCxnSpPr>
          <p:nvPr/>
        </p:nvCxnSpPr>
        <p:spPr>
          <a:xfrm>
            <a:off x="1536907" y="1756714"/>
            <a:ext cx="78901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四角形: 角を丸くする 40">
            <a:extLst>
              <a:ext uri="{FF2B5EF4-FFF2-40B4-BE49-F238E27FC236}">
                <a16:creationId xmlns:a16="http://schemas.microsoft.com/office/drawing/2014/main" id="{0B812EEF-0BBF-4A2F-B490-220D1357BC58}"/>
              </a:ext>
            </a:extLst>
          </p:cNvPr>
          <p:cNvSpPr/>
          <p:nvPr/>
        </p:nvSpPr>
        <p:spPr>
          <a:xfrm>
            <a:off x="2508423" y="1582189"/>
            <a:ext cx="1085446" cy="466282"/>
          </a:xfrm>
          <a:prstGeom prst="roundRect">
            <a:avLst>
              <a:gd name="adj" fmla="val 7381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F7DA8975-AFDF-4DEC-8F2A-9C1D5630B0B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3446" b="31267"/>
          <a:stretch/>
        </p:blipFill>
        <p:spPr>
          <a:xfrm>
            <a:off x="3935766" y="3751413"/>
            <a:ext cx="5058312" cy="2600113"/>
          </a:xfrm>
          <a:prstGeom prst="rect">
            <a:avLst/>
          </a:prstGeom>
        </p:spPr>
      </p:pic>
      <p:cxnSp>
        <p:nvCxnSpPr>
          <p:cNvPr id="54" name="直線矢印コネクタ 53">
            <a:extLst>
              <a:ext uri="{FF2B5EF4-FFF2-40B4-BE49-F238E27FC236}">
                <a16:creationId xmlns:a16="http://schemas.microsoft.com/office/drawing/2014/main" id="{07E017BC-8C54-4D29-8944-E14C70A83FF0}"/>
              </a:ext>
            </a:extLst>
          </p:cNvPr>
          <p:cNvCxnSpPr>
            <a:cxnSpLocks/>
          </p:cNvCxnSpPr>
          <p:nvPr/>
        </p:nvCxnSpPr>
        <p:spPr>
          <a:xfrm flipV="1">
            <a:off x="1522820" y="3409593"/>
            <a:ext cx="754262" cy="2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四角形: 角を丸くする 66">
            <a:extLst>
              <a:ext uri="{FF2B5EF4-FFF2-40B4-BE49-F238E27FC236}">
                <a16:creationId xmlns:a16="http://schemas.microsoft.com/office/drawing/2014/main" id="{C72EC63D-B25B-472E-A57B-7C6B8B4477BE}"/>
              </a:ext>
            </a:extLst>
          </p:cNvPr>
          <p:cNvSpPr/>
          <p:nvPr/>
        </p:nvSpPr>
        <p:spPr>
          <a:xfrm>
            <a:off x="3326171" y="3171750"/>
            <a:ext cx="678933" cy="384297"/>
          </a:xfrm>
          <a:prstGeom prst="roundRect">
            <a:avLst>
              <a:gd name="adj" fmla="val 7381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355E9C0A-9EED-40D8-AB03-C610D6CC7D24}"/>
              </a:ext>
            </a:extLst>
          </p:cNvPr>
          <p:cNvGrpSpPr/>
          <p:nvPr/>
        </p:nvGrpSpPr>
        <p:grpSpPr>
          <a:xfrm>
            <a:off x="837023" y="4359961"/>
            <a:ext cx="3400223" cy="1685077"/>
            <a:chOff x="601410" y="3992148"/>
            <a:chExt cx="2780982" cy="1685077"/>
          </a:xfrm>
        </p:grpSpPr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FFF4EC68-810E-4186-BE8B-4A11B95CDD4F}"/>
                </a:ext>
              </a:extLst>
            </p:cNvPr>
            <p:cNvSpPr txBox="1"/>
            <p:nvPr/>
          </p:nvSpPr>
          <p:spPr>
            <a:xfrm>
              <a:off x="721237" y="3992148"/>
              <a:ext cx="2661155" cy="1685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をクリックして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がぞうをへんしゅうしよう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1B703AC8-D47F-4FC5-816C-47F151C653A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01410" y="4189758"/>
              <a:ext cx="674421" cy="354357"/>
            </a:xfrm>
            <a:prstGeom prst="rect">
              <a:avLst/>
            </a:prstGeom>
          </p:spPr>
        </p:pic>
      </p:grp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7CF21A53-417A-4D41-BEB0-7844A237BDBD}"/>
              </a:ext>
            </a:extLst>
          </p:cNvPr>
          <p:cNvGrpSpPr/>
          <p:nvPr/>
        </p:nvGrpSpPr>
        <p:grpSpPr>
          <a:xfrm flipH="1">
            <a:off x="3683169" y="3643089"/>
            <a:ext cx="488198" cy="708160"/>
            <a:chOff x="6698674" y="2809432"/>
            <a:chExt cx="488198" cy="708160"/>
          </a:xfrm>
        </p:grpSpPr>
        <p:cxnSp>
          <p:nvCxnSpPr>
            <p:cNvPr id="76" name="直線矢印コネクタ 75">
              <a:extLst>
                <a:ext uri="{FF2B5EF4-FFF2-40B4-BE49-F238E27FC236}">
                  <a16:creationId xmlns:a16="http://schemas.microsoft.com/office/drawing/2014/main" id="{718C5B1B-B3DB-48A9-BEE0-D9EDC48ADDF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98674" y="3509361"/>
              <a:ext cx="488198" cy="1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直線矢印コネクタ 76">
              <a:extLst>
                <a:ext uri="{FF2B5EF4-FFF2-40B4-BE49-F238E27FC236}">
                  <a16:creationId xmlns:a16="http://schemas.microsoft.com/office/drawing/2014/main" id="{4DF8A110-9367-42D7-B011-1EBD94B4B027}"/>
                </a:ext>
              </a:extLst>
            </p:cNvPr>
            <p:cNvCxnSpPr>
              <a:cxnSpLocks/>
            </p:cNvCxnSpPr>
            <p:nvPr/>
          </p:nvCxnSpPr>
          <p:spPr>
            <a:xfrm>
              <a:off x="7179479" y="2809432"/>
              <a:ext cx="2977" cy="70816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8" name="楕円 77">
            <a:extLst>
              <a:ext uri="{FF2B5EF4-FFF2-40B4-BE49-F238E27FC236}">
                <a16:creationId xmlns:a16="http://schemas.microsoft.com/office/drawing/2014/main" id="{7582453F-226D-4ED5-ABEC-2AC03A85D585}"/>
              </a:ext>
            </a:extLst>
          </p:cNvPr>
          <p:cNvSpPr/>
          <p:nvPr/>
        </p:nvSpPr>
        <p:spPr>
          <a:xfrm>
            <a:off x="4237246" y="3120904"/>
            <a:ext cx="433608" cy="43514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9429808E-017B-4A43-9CD1-B9919DF91991}"/>
              </a:ext>
            </a:extLst>
          </p:cNvPr>
          <p:cNvSpPr txBox="1"/>
          <p:nvPr/>
        </p:nvSpPr>
        <p:spPr>
          <a:xfrm>
            <a:off x="6510867" y="2707289"/>
            <a:ext cx="2975219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びょうにかえて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ブロックをくみこもう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4" name="円弧 93">
            <a:extLst>
              <a:ext uri="{FF2B5EF4-FFF2-40B4-BE49-F238E27FC236}">
                <a16:creationId xmlns:a16="http://schemas.microsoft.com/office/drawing/2014/main" id="{FE73530C-2432-404C-A43A-DD3809E149B6}"/>
              </a:ext>
            </a:extLst>
          </p:cNvPr>
          <p:cNvSpPr/>
          <p:nvPr/>
        </p:nvSpPr>
        <p:spPr>
          <a:xfrm rot="6559172" flipH="1">
            <a:off x="6060517" y="2170992"/>
            <a:ext cx="1191789" cy="1049795"/>
          </a:xfrm>
          <a:prstGeom prst="arc">
            <a:avLst>
              <a:gd name="adj1" fmla="val 10730218"/>
              <a:gd name="adj2" fmla="val 0"/>
            </a:avLst>
          </a:prstGeom>
          <a:ln w="28575">
            <a:solidFill>
              <a:srgbClr val="FF0000"/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66C7CD77-876F-45A5-9876-CA99575B360D}"/>
              </a:ext>
            </a:extLst>
          </p:cNvPr>
          <p:cNvGrpSpPr/>
          <p:nvPr/>
        </p:nvGrpSpPr>
        <p:grpSpPr>
          <a:xfrm>
            <a:off x="78467" y="2076707"/>
            <a:ext cx="8987065" cy="4532622"/>
            <a:chOff x="85913" y="2076311"/>
            <a:chExt cx="8987065" cy="4532622"/>
          </a:xfrm>
        </p:grpSpPr>
        <p:sp>
          <p:nvSpPr>
            <p:cNvPr id="97" name="正方形/長方形 96">
              <a:extLst>
                <a:ext uri="{FF2B5EF4-FFF2-40B4-BE49-F238E27FC236}">
                  <a16:creationId xmlns:a16="http://schemas.microsoft.com/office/drawing/2014/main" id="{192CC68F-3C55-433B-8D11-D3A03054BB4B}"/>
                </a:ext>
              </a:extLst>
            </p:cNvPr>
            <p:cNvSpPr/>
            <p:nvPr/>
          </p:nvSpPr>
          <p:spPr>
            <a:xfrm>
              <a:off x="85913" y="2076311"/>
              <a:ext cx="8987065" cy="4532622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98" name="図 97">
              <a:extLst>
                <a:ext uri="{FF2B5EF4-FFF2-40B4-BE49-F238E27FC236}">
                  <a16:creationId xmlns:a16="http://schemas.microsoft.com/office/drawing/2014/main" id="{2DF3EA34-8E4A-4A2B-911C-398F9D91AE7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924242" y="4283268"/>
              <a:ext cx="1342120" cy="1018718"/>
            </a:xfrm>
            <a:prstGeom prst="rect">
              <a:avLst/>
            </a:prstGeom>
          </p:spPr>
        </p:pic>
        <p:sp>
          <p:nvSpPr>
            <p:cNvPr id="99" name="テキスト ボックス 98">
              <a:extLst>
                <a:ext uri="{FF2B5EF4-FFF2-40B4-BE49-F238E27FC236}">
                  <a16:creationId xmlns:a16="http://schemas.microsoft.com/office/drawing/2014/main" id="{FEA1FFF0-BA73-4481-846A-32C7B02910EF}"/>
                </a:ext>
              </a:extLst>
            </p:cNvPr>
            <p:cNvSpPr txBox="1"/>
            <p:nvPr/>
          </p:nvSpPr>
          <p:spPr>
            <a:xfrm>
              <a:off x="1578710" y="3127249"/>
              <a:ext cx="7058902" cy="97719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ja-JP" altLang="en-US" sz="200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「だいきち</a:t>
              </a:r>
              <a:r>
                <a:rPr lang="en-US" altLang="ja-JP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lang="ja-JP" altLang="en-US" sz="200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大吉</a:t>
              </a:r>
              <a:r>
                <a:rPr lang="en-US" altLang="ja-JP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)</a:t>
              </a:r>
              <a:r>
                <a:rPr lang="ja-JP" altLang="en-US" sz="200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」はだい</a:t>
              </a:r>
              <a:r>
                <a:rPr lang="en-US" altLang="ja-JP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3</a:t>
              </a:r>
              <a:r>
                <a:rPr lang="ja-JP" altLang="en-US" sz="200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かいでやった</a:t>
              </a:r>
              <a:endParaRPr lang="en-US" altLang="ja-JP" sz="20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150000"/>
                </a:lnSpc>
              </a:pPr>
              <a:r>
                <a:rPr lang="ja-JP" altLang="en-US" sz="200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がぞうのひょうじをうまくつかえそうだ！</a:t>
              </a:r>
              <a:endParaRPr lang="ja-JP" altLang="en-US" sz="20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12462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>
            <a:extLst>
              <a:ext uri="{FF2B5EF4-FFF2-40B4-BE49-F238E27FC236}">
                <a16:creationId xmlns:a16="http://schemas.microsoft.com/office/drawing/2014/main" id="{5CAB3318-8FF5-224D-A34F-DFD3A1E992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3450" y="1373535"/>
            <a:ext cx="5158504" cy="1908508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FD83BB92-73BC-4284-8D88-7FDB490E8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チャレンジ！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91C9FEAB-7C0D-430D-B7E1-309EECD6B1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9648" y="3575957"/>
            <a:ext cx="5458004" cy="2998579"/>
          </a:xfrm>
          <a:prstGeom prst="rect">
            <a:avLst/>
          </a:prstGeom>
        </p:spPr>
      </p:pic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7379BBC9-9F4F-4323-83AB-873E8CC84F2B}"/>
              </a:ext>
            </a:extLst>
          </p:cNvPr>
          <p:cNvSpPr/>
          <p:nvPr/>
        </p:nvSpPr>
        <p:spPr>
          <a:xfrm>
            <a:off x="5360433" y="1507641"/>
            <a:ext cx="768518" cy="42266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6" name="吹き出し: 角を丸めた四角形 53">
            <a:extLst>
              <a:ext uri="{FF2B5EF4-FFF2-40B4-BE49-F238E27FC236}">
                <a16:creationId xmlns:a16="http://schemas.microsoft.com/office/drawing/2014/main" id="{C85CA998-291E-8F47-822A-02DCC144C3E2}"/>
              </a:ext>
            </a:extLst>
          </p:cNvPr>
          <p:cNvSpPr/>
          <p:nvPr/>
        </p:nvSpPr>
        <p:spPr>
          <a:xfrm>
            <a:off x="3304661" y="198063"/>
            <a:ext cx="3832991" cy="973299"/>
          </a:xfrm>
          <a:prstGeom prst="wedgeRoundRectCallout">
            <a:avLst>
              <a:gd name="adj1" fmla="val -55354"/>
              <a:gd name="adj2" fmla="val -15625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E309591-644F-8344-9FF5-960C063214C7}"/>
              </a:ext>
            </a:extLst>
          </p:cNvPr>
          <p:cNvSpPr txBox="1"/>
          <p:nvPr/>
        </p:nvSpPr>
        <p:spPr>
          <a:xfrm>
            <a:off x="3445182" y="198064"/>
            <a:ext cx="676842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「中吉」は「ちゅうきち」とよむよ。</a:t>
            </a:r>
            <a:b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だいきちのつぎにラッキーだよ！</a:t>
            </a:r>
            <a:endParaRPr kumimoji="1" lang="ja-JP" altLang="en-US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DB7E16E1-D4EF-AD43-BAAA-D19CDF45D5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78794" y="43742"/>
            <a:ext cx="739203" cy="1252339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FA3BBE6B-AB67-214C-B0E8-25BC7C77613F}"/>
              </a:ext>
            </a:extLst>
          </p:cNvPr>
          <p:cNvSpPr txBox="1"/>
          <p:nvPr/>
        </p:nvSpPr>
        <p:spPr>
          <a:xfrm>
            <a:off x="3445182" y="238870"/>
            <a:ext cx="9322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ちゅうきち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四角形: 角を丸くする 4">
            <a:extLst>
              <a:ext uri="{FF2B5EF4-FFF2-40B4-BE49-F238E27FC236}">
                <a16:creationId xmlns:a16="http://schemas.microsoft.com/office/drawing/2014/main" id="{5CF1F413-CC31-6E4B-B51B-752470A212E5}"/>
              </a:ext>
            </a:extLst>
          </p:cNvPr>
          <p:cNvSpPr/>
          <p:nvPr/>
        </p:nvSpPr>
        <p:spPr>
          <a:xfrm>
            <a:off x="3445182" y="2384853"/>
            <a:ext cx="669618" cy="46078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6" name="円/楕円 15">
            <a:extLst>
              <a:ext uri="{FF2B5EF4-FFF2-40B4-BE49-F238E27FC236}">
                <a16:creationId xmlns:a16="http://schemas.microsoft.com/office/drawing/2014/main" id="{5C9078C3-2E6C-2F45-A734-D6D17C1F4302}"/>
              </a:ext>
            </a:extLst>
          </p:cNvPr>
          <p:cNvSpPr/>
          <p:nvPr/>
        </p:nvSpPr>
        <p:spPr>
          <a:xfrm>
            <a:off x="4377465" y="2393627"/>
            <a:ext cx="416957" cy="460783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140816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図 14">
            <a:extLst>
              <a:ext uri="{FF2B5EF4-FFF2-40B4-BE49-F238E27FC236}">
                <a16:creationId xmlns:a16="http://schemas.microsoft.com/office/drawing/2014/main" id="{1FE4E882-064B-E246-B192-347E172F88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3357" y="1378906"/>
            <a:ext cx="5560327" cy="2050094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FD83BB92-73BC-4284-8D88-7FDB490E8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チャレンジ！</a:t>
            </a: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49F77027-9E4D-4F01-B903-20B4E760D1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5764" y="3668042"/>
            <a:ext cx="5349737" cy="2882337"/>
          </a:xfrm>
          <a:prstGeom prst="rect">
            <a:avLst/>
          </a:prstGeom>
        </p:spPr>
      </p:pic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160E87F8-7BD1-46DA-875B-31381C6F4FFC}"/>
              </a:ext>
            </a:extLst>
          </p:cNvPr>
          <p:cNvSpPr/>
          <p:nvPr/>
        </p:nvSpPr>
        <p:spPr>
          <a:xfrm>
            <a:off x="3651122" y="2470158"/>
            <a:ext cx="780875" cy="46048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0" name="吹き出し: 角を丸めた四角形 53">
            <a:extLst>
              <a:ext uri="{FF2B5EF4-FFF2-40B4-BE49-F238E27FC236}">
                <a16:creationId xmlns:a16="http://schemas.microsoft.com/office/drawing/2014/main" id="{D62C5516-9BA1-7546-B76B-16151AD6722D}"/>
              </a:ext>
            </a:extLst>
          </p:cNvPr>
          <p:cNvSpPr/>
          <p:nvPr/>
        </p:nvSpPr>
        <p:spPr>
          <a:xfrm>
            <a:off x="3346836" y="170100"/>
            <a:ext cx="3817362" cy="1015663"/>
          </a:xfrm>
          <a:prstGeom prst="wedgeRoundRectCallout">
            <a:avLst>
              <a:gd name="adj1" fmla="val -55354"/>
              <a:gd name="adj2" fmla="val -15625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8F71181-F0D9-1441-B86C-1E9BDF9D134A}"/>
              </a:ext>
            </a:extLst>
          </p:cNvPr>
          <p:cNvSpPr txBox="1"/>
          <p:nvPr/>
        </p:nvSpPr>
        <p:spPr>
          <a:xfrm>
            <a:off x="3487357" y="212465"/>
            <a:ext cx="676842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「小吉」は「しょうきち」とよむよ。</a:t>
            </a:r>
            <a:b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ちゅうきちのつぎにラッキーだよ！</a:t>
            </a:r>
            <a:endParaRPr kumimoji="1" lang="ja-JP" altLang="en-US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9FA4593D-15BA-9842-901D-DCCF7B0D11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78794" y="43742"/>
            <a:ext cx="739203" cy="1252339"/>
          </a:xfrm>
          <a:prstGeom prst="rect">
            <a:avLst/>
          </a:prstGeom>
        </p:spPr>
      </p:pic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19AD6D76-FE34-C04E-B393-9BAECE0A76F7}"/>
              </a:ext>
            </a:extLst>
          </p:cNvPr>
          <p:cNvSpPr txBox="1"/>
          <p:nvPr/>
        </p:nvSpPr>
        <p:spPr>
          <a:xfrm>
            <a:off x="3487357" y="253271"/>
            <a:ext cx="9322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しょうきち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" name="四角形: 角を丸くする 4">
            <a:extLst>
              <a:ext uri="{FF2B5EF4-FFF2-40B4-BE49-F238E27FC236}">
                <a16:creationId xmlns:a16="http://schemas.microsoft.com/office/drawing/2014/main" id="{1C97124A-A8D5-B045-801A-75BCAABB6433}"/>
              </a:ext>
            </a:extLst>
          </p:cNvPr>
          <p:cNvSpPr/>
          <p:nvPr/>
        </p:nvSpPr>
        <p:spPr>
          <a:xfrm>
            <a:off x="5805581" y="1434521"/>
            <a:ext cx="755858" cy="51784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7" name="円/楕円 16">
            <a:extLst>
              <a:ext uri="{FF2B5EF4-FFF2-40B4-BE49-F238E27FC236}">
                <a16:creationId xmlns:a16="http://schemas.microsoft.com/office/drawing/2014/main" id="{84A10FCB-244B-DB40-86DD-D1EFA433889A}"/>
              </a:ext>
            </a:extLst>
          </p:cNvPr>
          <p:cNvSpPr/>
          <p:nvPr/>
        </p:nvSpPr>
        <p:spPr>
          <a:xfrm>
            <a:off x="4712005" y="2469859"/>
            <a:ext cx="416957" cy="460783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046491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図 14">
            <a:extLst>
              <a:ext uri="{FF2B5EF4-FFF2-40B4-BE49-F238E27FC236}">
                <a16:creationId xmlns:a16="http://schemas.microsoft.com/office/drawing/2014/main" id="{2F684B42-1978-9842-BF5E-63107CF06D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8794" y="1375907"/>
            <a:ext cx="5853598" cy="2159114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FD83BB92-73BC-4284-8D88-7FDB490E8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チャレンジ！</a:t>
            </a: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9E11FB40-E924-4380-BA45-30F5BD30E3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4255" y="3710866"/>
            <a:ext cx="5365850" cy="2831976"/>
          </a:xfrm>
          <a:prstGeom prst="rect">
            <a:avLst/>
          </a:prstGeom>
        </p:spPr>
      </p:pic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600ABC44-5708-48B9-82AC-8C38394E33F6}"/>
              </a:ext>
            </a:extLst>
          </p:cNvPr>
          <p:cNvSpPr/>
          <p:nvPr/>
        </p:nvSpPr>
        <p:spPr>
          <a:xfrm>
            <a:off x="5805581" y="1434521"/>
            <a:ext cx="755858" cy="51784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0" name="吹き出し: 角を丸めた四角形 53">
            <a:extLst>
              <a:ext uri="{FF2B5EF4-FFF2-40B4-BE49-F238E27FC236}">
                <a16:creationId xmlns:a16="http://schemas.microsoft.com/office/drawing/2014/main" id="{7B60B591-39AD-EF45-B7E2-01F4A068DCAE}"/>
              </a:ext>
            </a:extLst>
          </p:cNvPr>
          <p:cNvSpPr/>
          <p:nvPr/>
        </p:nvSpPr>
        <p:spPr>
          <a:xfrm>
            <a:off x="3302888" y="194303"/>
            <a:ext cx="3148246" cy="978209"/>
          </a:xfrm>
          <a:prstGeom prst="wedgeRoundRectCallout">
            <a:avLst>
              <a:gd name="adj1" fmla="val -55354"/>
              <a:gd name="adj2" fmla="val -15625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1CC0851-1EAF-AB47-94AB-007AAFB3E0C3}"/>
              </a:ext>
            </a:extLst>
          </p:cNvPr>
          <p:cNvSpPr txBox="1"/>
          <p:nvPr/>
        </p:nvSpPr>
        <p:spPr>
          <a:xfrm>
            <a:off x="3460057" y="156850"/>
            <a:ext cx="676842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「凶」は「きょう」とよむよ。</a:t>
            </a:r>
            <a:b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あまりよくないよ！</a:t>
            </a:r>
            <a:endParaRPr kumimoji="1" lang="ja-JP" altLang="en-US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7042AD24-C8E7-E547-A29E-BB48042AF8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78794" y="43742"/>
            <a:ext cx="739203" cy="1252339"/>
          </a:xfrm>
          <a:prstGeom prst="rect">
            <a:avLst/>
          </a:prstGeom>
        </p:spPr>
      </p:pic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787E564-9CB2-F04B-8A21-E6A5C27ADA9F}"/>
              </a:ext>
            </a:extLst>
          </p:cNvPr>
          <p:cNvSpPr txBox="1"/>
          <p:nvPr/>
        </p:nvSpPr>
        <p:spPr>
          <a:xfrm>
            <a:off x="3398578" y="194304"/>
            <a:ext cx="9322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きょう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" name="四角形: 角を丸くする 4">
            <a:extLst>
              <a:ext uri="{FF2B5EF4-FFF2-40B4-BE49-F238E27FC236}">
                <a16:creationId xmlns:a16="http://schemas.microsoft.com/office/drawing/2014/main" id="{C0A92DA7-FE01-8047-9980-17928633FA08}"/>
              </a:ext>
            </a:extLst>
          </p:cNvPr>
          <p:cNvSpPr/>
          <p:nvPr/>
        </p:nvSpPr>
        <p:spPr>
          <a:xfrm>
            <a:off x="3578464" y="2455464"/>
            <a:ext cx="755858" cy="51784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7" name="円/楕円 16">
            <a:extLst>
              <a:ext uri="{FF2B5EF4-FFF2-40B4-BE49-F238E27FC236}">
                <a16:creationId xmlns:a16="http://schemas.microsoft.com/office/drawing/2014/main" id="{83C11643-7B5B-4C4D-9B5C-A9918F5A009E}"/>
              </a:ext>
            </a:extLst>
          </p:cNvPr>
          <p:cNvSpPr/>
          <p:nvPr/>
        </p:nvSpPr>
        <p:spPr>
          <a:xfrm>
            <a:off x="4688636" y="2512529"/>
            <a:ext cx="416957" cy="460783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163403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D83BB92-73BC-4284-8D88-7FDB490E8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チャレンジ！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D1423E50-A84B-465D-8B1F-C17F31A77B77}"/>
              </a:ext>
            </a:extLst>
          </p:cNvPr>
          <p:cNvSpPr txBox="1"/>
          <p:nvPr/>
        </p:nvSpPr>
        <p:spPr>
          <a:xfrm>
            <a:off x="1586568" y="1459740"/>
            <a:ext cx="178474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をかえたり</a:t>
            </a:r>
            <a:endParaRPr lang="ja-JP" altLang="en-US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CEA06782-2490-4C3F-B106-9D557C4538C2}"/>
              </a:ext>
            </a:extLst>
          </p:cNvPr>
          <p:cNvSpPr txBox="1"/>
          <p:nvPr/>
        </p:nvSpPr>
        <p:spPr>
          <a:xfrm>
            <a:off x="1576510" y="2384867"/>
            <a:ext cx="178474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をかえて</a:t>
            </a:r>
            <a:endParaRPr lang="ja-JP" altLang="en-US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EAA34FD0-A49D-4470-BD92-A5798CDA58A2}"/>
              </a:ext>
            </a:extLst>
          </p:cNvPr>
          <p:cNvSpPr txBox="1"/>
          <p:nvPr/>
        </p:nvSpPr>
        <p:spPr>
          <a:xfrm>
            <a:off x="14793" y="3252515"/>
            <a:ext cx="47054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オリジナルのうらないをつくって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みよう！</a:t>
            </a:r>
            <a:endParaRPr lang="ja-JP" altLang="en-US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25954AA7-6164-4CA6-9B43-D21F4BFA5A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09865" y="4185459"/>
            <a:ext cx="2773031" cy="2172455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4C7DD362-05BC-5040-8156-F86FFE3A04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2200" y="332788"/>
            <a:ext cx="3692411" cy="6525212"/>
          </a:xfrm>
          <a:prstGeom prst="rect">
            <a:avLst/>
          </a:prstGeom>
        </p:spPr>
      </p:pic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4507B363-FA8F-5046-BD98-11359EFB2D10}"/>
              </a:ext>
            </a:extLst>
          </p:cNvPr>
          <p:cNvGrpSpPr/>
          <p:nvPr/>
        </p:nvGrpSpPr>
        <p:grpSpPr>
          <a:xfrm>
            <a:off x="555568" y="1448232"/>
            <a:ext cx="1117979" cy="710216"/>
            <a:chOff x="261051" y="3544256"/>
            <a:chExt cx="1117979" cy="710216"/>
          </a:xfrm>
        </p:grpSpPr>
        <p:grpSp>
          <p:nvGrpSpPr>
            <p:cNvPr id="19" name="グループ化 18">
              <a:extLst>
                <a:ext uri="{FF2B5EF4-FFF2-40B4-BE49-F238E27FC236}">
                  <a16:creationId xmlns:a16="http://schemas.microsoft.com/office/drawing/2014/main" id="{0421DBFB-D30D-9B47-86E1-8220FED47EB8}"/>
                </a:ext>
              </a:extLst>
            </p:cNvPr>
            <p:cNvGrpSpPr/>
            <p:nvPr/>
          </p:nvGrpSpPr>
          <p:grpSpPr>
            <a:xfrm>
              <a:off x="261051" y="3628507"/>
              <a:ext cx="1117979" cy="625965"/>
              <a:chOff x="1676559" y="627466"/>
              <a:chExt cx="1117979" cy="625965"/>
            </a:xfrm>
          </p:grpSpPr>
          <p:pic>
            <p:nvPicPr>
              <p:cNvPr id="32" name="図 31">
                <a:extLst>
                  <a:ext uri="{FF2B5EF4-FFF2-40B4-BE49-F238E27FC236}">
                    <a16:creationId xmlns:a16="http://schemas.microsoft.com/office/drawing/2014/main" id="{32AC047E-E0F5-D741-AC3E-410FE1DDF11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31744" t="20052" r="24973" b="40034"/>
              <a:stretch/>
            </p:blipFill>
            <p:spPr>
              <a:xfrm>
                <a:off x="1967288" y="627466"/>
                <a:ext cx="308235" cy="303412"/>
              </a:xfrm>
              <a:prstGeom prst="rect">
                <a:avLst/>
              </a:prstGeom>
            </p:spPr>
          </p:pic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DC7D8BE1-DDD8-5742-978E-E7BCF899FBE0}"/>
                  </a:ext>
                </a:extLst>
              </p:cNvPr>
              <p:cNvSpPr txBox="1"/>
              <p:nvPr/>
            </p:nvSpPr>
            <p:spPr>
              <a:xfrm>
                <a:off x="1676559" y="991821"/>
                <a:ext cx="1117979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100" dirty="0"/>
                  <a:t>かんじょう</a:t>
                </a:r>
                <a:endParaRPr kumimoji="1" lang="en-US" altLang="ja-JP" sz="1100" dirty="0"/>
              </a:p>
            </p:txBody>
          </p:sp>
        </p:grpSp>
        <p:sp>
          <p:nvSpPr>
            <p:cNvPr id="20" name="四角形: 角を丸くする 77">
              <a:extLst>
                <a:ext uri="{FF2B5EF4-FFF2-40B4-BE49-F238E27FC236}">
                  <a16:creationId xmlns:a16="http://schemas.microsoft.com/office/drawing/2014/main" id="{F32D2D98-B85C-3944-89FF-3A756EA7336C}"/>
                </a:ext>
              </a:extLst>
            </p:cNvPr>
            <p:cNvSpPr/>
            <p:nvPr/>
          </p:nvSpPr>
          <p:spPr>
            <a:xfrm>
              <a:off x="350514" y="3544256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4" name="グループ化 33">
            <a:extLst>
              <a:ext uri="{FF2B5EF4-FFF2-40B4-BE49-F238E27FC236}">
                <a16:creationId xmlns:a16="http://schemas.microsoft.com/office/drawing/2014/main" id="{607E1EAA-8C54-D741-BC22-93E42D7444E1}"/>
              </a:ext>
            </a:extLst>
          </p:cNvPr>
          <p:cNvGrpSpPr/>
          <p:nvPr/>
        </p:nvGrpSpPr>
        <p:grpSpPr>
          <a:xfrm>
            <a:off x="582753" y="2483590"/>
            <a:ext cx="806970" cy="708264"/>
            <a:chOff x="1759963" y="5105628"/>
            <a:chExt cx="806970" cy="708264"/>
          </a:xfrm>
        </p:grpSpPr>
        <p:grpSp>
          <p:nvGrpSpPr>
            <p:cNvPr id="35" name="グループ化 34">
              <a:extLst>
                <a:ext uri="{FF2B5EF4-FFF2-40B4-BE49-F238E27FC236}">
                  <a16:creationId xmlns:a16="http://schemas.microsoft.com/office/drawing/2014/main" id="{6DC264A5-BFBC-E944-85B7-368175F6A859}"/>
                </a:ext>
              </a:extLst>
            </p:cNvPr>
            <p:cNvGrpSpPr/>
            <p:nvPr/>
          </p:nvGrpSpPr>
          <p:grpSpPr>
            <a:xfrm>
              <a:off x="1759963" y="5165445"/>
              <a:ext cx="806970" cy="648447"/>
              <a:chOff x="952104" y="698430"/>
              <a:chExt cx="806970" cy="648447"/>
            </a:xfrm>
          </p:grpSpPr>
          <p:pic>
            <p:nvPicPr>
              <p:cNvPr id="38" name="図 37">
                <a:extLst>
                  <a:ext uri="{FF2B5EF4-FFF2-40B4-BE49-F238E27FC236}">
                    <a16:creationId xmlns:a16="http://schemas.microsoft.com/office/drawing/2014/main" id="{64615275-29C5-0544-B801-879BF2A83D0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35768" t="18698" r="20714" b="40114"/>
              <a:stretch/>
            </p:blipFill>
            <p:spPr>
              <a:xfrm>
                <a:off x="1187822" y="698430"/>
                <a:ext cx="326232" cy="332004"/>
              </a:xfrm>
              <a:prstGeom prst="rect">
                <a:avLst/>
              </a:prstGeom>
            </p:spPr>
          </p:pic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3E18EAE3-F9F3-7741-9758-4CC3991BECDE}"/>
                  </a:ext>
                </a:extLst>
              </p:cNvPr>
              <p:cNvSpPr txBox="1"/>
              <p:nvPr/>
            </p:nvSpPr>
            <p:spPr>
              <a:xfrm>
                <a:off x="952104" y="1008323"/>
                <a:ext cx="80697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み</a:t>
                </a:r>
                <a:r>
                  <a:rPr kumimoji="1" lang="ja-JP" altLang="en-US" sz="1600" dirty="0"/>
                  <a:t>ため</a:t>
                </a:r>
                <a:endParaRPr kumimoji="1" lang="en-US" altLang="ja-JP" sz="1600" dirty="0"/>
              </a:p>
            </p:txBody>
          </p:sp>
        </p:grpSp>
        <p:sp>
          <p:nvSpPr>
            <p:cNvPr id="37" name="四角形: 角を丸くする 77">
              <a:extLst>
                <a:ext uri="{FF2B5EF4-FFF2-40B4-BE49-F238E27FC236}">
                  <a16:creationId xmlns:a16="http://schemas.microsoft.com/office/drawing/2014/main" id="{8F93F1F1-4927-474B-94CD-D5F818277E69}"/>
                </a:ext>
              </a:extLst>
            </p:cNvPr>
            <p:cNvSpPr/>
            <p:nvPr/>
          </p:nvSpPr>
          <p:spPr>
            <a:xfrm>
              <a:off x="1822240" y="5105628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6238226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A80175AF-B501-BC44-9CE3-243F5A62617B}"/>
              </a:ext>
            </a:extLst>
          </p:cNvPr>
          <p:cNvGrpSpPr/>
          <p:nvPr/>
        </p:nvGrpSpPr>
        <p:grpSpPr>
          <a:xfrm>
            <a:off x="763360" y="1589228"/>
            <a:ext cx="8380640" cy="1346278"/>
            <a:chOff x="187677" y="5521552"/>
            <a:chExt cx="9311288" cy="1346278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BB212994-D422-F44E-9EF5-D72A5BBC6A82}"/>
                </a:ext>
              </a:extLst>
            </p:cNvPr>
            <p:cNvSpPr txBox="1"/>
            <p:nvPr/>
          </p:nvSpPr>
          <p:spPr>
            <a:xfrm>
              <a:off x="237843" y="5521552"/>
              <a:ext cx="9261122" cy="888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l"/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しよう！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15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（ファイルめい：「（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のなまえ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）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04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チャレンジ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）</a:t>
              </a:r>
            </a:p>
          </p:txBody>
        </p:sp>
        <p:grpSp>
          <p:nvGrpSpPr>
            <p:cNvPr id="5" name="グループ化 4">
              <a:extLst>
                <a:ext uri="{FF2B5EF4-FFF2-40B4-BE49-F238E27FC236}">
                  <a16:creationId xmlns:a16="http://schemas.microsoft.com/office/drawing/2014/main" id="{DBABA81D-DBAA-1445-AE71-76009EECF42D}"/>
                </a:ext>
              </a:extLst>
            </p:cNvPr>
            <p:cNvGrpSpPr/>
            <p:nvPr/>
          </p:nvGrpSpPr>
          <p:grpSpPr>
            <a:xfrm>
              <a:off x="187677" y="6290749"/>
              <a:ext cx="8260772" cy="577081"/>
              <a:chOff x="551663" y="4869656"/>
              <a:chExt cx="8260772" cy="577081"/>
            </a:xfrm>
          </p:grpSpPr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A5C41C04-7FCB-8246-B7F1-1D35B3207AD3}"/>
                  </a:ext>
                </a:extLst>
              </p:cNvPr>
              <p:cNvSpPr txBox="1"/>
              <p:nvPr/>
            </p:nvSpPr>
            <p:spPr>
              <a:xfrm>
                <a:off x="551663" y="4869656"/>
                <a:ext cx="8260772" cy="5770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ct val="200000"/>
                  </a:lnSpc>
                  <a:buFont typeface="Wingdings" panose="05000000000000000000" pitchFamily="2" charset="2"/>
                  <a:buChar char="l"/>
                </a:pPr>
                <a:r>
                  <a:rPr lang="en-US" altLang="ja-JP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Codey</a:t>
                </a: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にアップロード</a:t>
                </a:r>
                <a:r>
                  <a:rPr lang="ja-JP" altLang="en-US" i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して、うごくか</a:t>
                </a:r>
                <a:r>
                  <a:rPr lang="ja-JP" altLang="en-US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たし</a:t>
                </a:r>
                <a:r>
                  <a:rPr lang="ja-JP" altLang="en-US" i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かめて</a:t>
                </a: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みよう！</a:t>
                </a:r>
              </a:p>
            </p:txBody>
          </p:sp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063A4724-8130-3047-A45D-55981058049C}"/>
                  </a:ext>
                </a:extLst>
              </p:cNvPr>
              <p:cNvSpPr txBox="1"/>
              <p:nvPr/>
            </p:nvSpPr>
            <p:spPr>
              <a:xfrm>
                <a:off x="782625" y="4951259"/>
                <a:ext cx="1081042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5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コーディ</a:t>
                </a:r>
                <a:endParaRPr kumimoji="1" lang="ja-JP" altLang="en-US" sz="105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</p:grpSp>
      <p:sp>
        <p:nvSpPr>
          <p:cNvPr id="11" name="タイトル 1">
            <a:extLst>
              <a:ext uri="{FF2B5EF4-FFF2-40B4-BE49-F238E27FC236}">
                <a16:creationId xmlns:a16="http://schemas.microsoft.com/office/drawing/2014/main" id="{4D5D18E8-FCF0-EC44-9610-28576992EE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kumimoji="1" lang="ja-JP" altLang="en-US" dirty="0"/>
              <a:t>チャレンジ</a:t>
            </a:r>
            <a:r>
              <a:rPr kumimoji="1" lang="ja-JP" altLang="en-US"/>
              <a:t>！</a:t>
            </a:r>
            <a:r>
              <a:rPr lang="ja-JP" altLang="en-US"/>
              <a:t>　</a:t>
            </a:r>
            <a:endParaRPr kumimoji="1" lang="ja-JP" altLang="en-US" dirty="0"/>
          </a:p>
        </p:txBody>
      </p:sp>
      <p:sp>
        <p:nvSpPr>
          <p:cNvPr id="12" name="吹き出し: 角を丸めた四角形 43">
            <a:extLst>
              <a:ext uri="{FF2B5EF4-FFF2-40B4-BE49-F238E27FC236}">
                <a16:creationId xmlns:a16="http://schemas.microsoft.com/office/drawing/2014/main" id="{4ADA845A-A4B6-2746-B2E1-E6609C3BA7A4}"/>
              </a:ext>
            </a:extLst>
          </p:cNvPr>
          <p:cNvSpPr/>
          <p:nvPr/>
        </p:nvSpPr>
        <p:spPr>
          <a:xfrm>
            <a:off x="2196548" y="3684831"/>
            <a:ext cx="4280564" cy="923330"/>
          </a:xfrm>
          <a:prstGeom prst="wedgeRoundRectCallout">
            <a:avLst>
              <a:gd name="adj1" fmla="val 57815"/>
              <a:gd name="adj2" fmla="val 26762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97FA4F1C-CF76-3049-A561-0F16B5FD5EFE}"/>
              </a:ext>
            </a:extLst>
          </p:cNvPr>
          <p:cNvSpPr txBox="1"/>
          <p:nvPr/>
        </p:nvSpPr>
        <p:spPr>
          <a:xfrm>
            <a:off x="2416798" y="3941939"/>
            <a:ext cx="3685827" cy="646331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めいれいどおりにうごいたかな？</a:t>
            </a:r>
            <a:endParaRPr kumimoji="1" lang="en-US" altLang="ja-JP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kumimoji="1" lang="en-US" altLang="ja-JP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221EC206-0B58-BE40-BB1E-9BEF49F099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8304" y="3429000"/>
            <a:ext cx="1072936" cy="1709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60523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F6678825-25B7-4A39-8619-0B753A1099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-47681" r="-233" b="-47681"/>
          <a:stretch/>
        </p:blipFill>
        <p:spPr>
          <a:xfrm>
            <a:off x="0" y="0"/>
            <a:ext cx="9144000" cy="6858000"/>
          </a:xfr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E3F15753-9A70-41A7-8148-3C77FC4D7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5231" y="2507643"/>
            <a:ext cx="5113538" cy="1311128"/>
          </a:xfrm>
        </p:spPr>
        <p:txBody>
          <a:bodyPr/>
          <a:lstStyle/>
          <a:p>
            <a:r>
              <a:rPr lang="ja-JP" altLang="en-US" sz="4400" dirty="0"/>
              <a:t>おつかれさまでした！</a:t>
            </a:r>
            <a:br>
              <a:rPr lang="en-US" altLang="ja-JP" sz="4400" dirty="0"/>
            </a:br>
            <a:r>
              <a:rPr lang="ja-JP" altLang="en-US" sz="4400" dirty="0"/>
              <a:t>がんばったね！</a:t>
            </a:r>
          </a:p>
        </p:txBody>
      </p:sp>
    </p:spTree>
    <p:extLst>
      <p:ext uri="{BB962C8B-B14F-4D97-AF65-F5344CB8AC3E}">
        <p14:creationId xmlns:p14="http://schemas.microsoft.com/office/powerpoint/2010/main" val="85445843"/>
      </p:ext>
    </p:extLst>
  </p:cSld>
  <p:clrMapOvr>
    <a:masterClrMapping/>
  </p:clrMapOvr>
</p:sld>
</file>

<file path=ppt/theme/theme1.xml><?xml version="1.0" encoding="utf-8"?>
<a:theme xmlns:a="http://schemas.openxmlformats.org/drawingml/2006/main" name="曲線">
  <a:themeElements>
    <a:clrScheme name="MSFT_01">
      <a:dk1>
        <a:sysClr val="windowText" lastClr="000000"/>
      </a:dk1>
      <a:lt1>
        <a:sysClr val="window" lastClr="FFFFFF"/>
      </a:lt1>
      <a:dk2>
        <a:srgbClr val="3F3F3F"/>
      </a:dk2>
      <a:lt2>
        <a:srgbClr val="FFFFFF"/>
      </a:lt2>
      <a:accent1>
        <a:srgbClr val="01C6FD"/>
      </a:accent1>
      <a:accent2>
        <a:srgbClr val="067F9C"/>
      </a:accent2>
      <a:accent3>
        <a:srgbClr val="014E52"/>
      </a:accent3>
      <a:accent4>
        <a:srgbClr val="ED7D31"/>
      </a:accent4>
      <a:accent5>
        <a:srgbClr val="79AE02"/>
      </a:accent5>
      <a:accent6>
        <a:srgbClr val="0070C0"/>
      </a:accent6>
      <a:hlink>
        <a:srgbClr val="01C6FD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633_TF89715846" id="{D02933C7-5B70-486F-96EA-AD9386C0B23E}" vid="{8E1BD739-95C8-4D6D-B1D5-95D4DC66B59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50439D9-8631-4FC1-BCE0-1BDB23425EE1}">
  <ds:schemaRefs>
    <ds:schemaRef ds:uri="6dc4bcd6-49db-4c07-9060-8acfc67cef9f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elements/1.1/"/>
    <ds:schemaRef ds:uri="fb0879af-3eba-417a-a55a-ffe6dcd6ca77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microsoft.com/sharepoint/v3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23BE856-B6C2-4675-AE16-47A27D415D4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7D8A4B1-1036-4F2B-9C1A-A86F68D314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海をモチーフにしたプレゼンテーション</Template>
  <TotalTime>0</TotalTime>
  <Words>1196</Words>
  <Application>Microsoft Macintosh PowerPoint</Application>
  <PresentationFormat>画面に合わせる (4:3)</PresentationFormat>
  <Paragraphs>235</Paragraphs>
  <Slides>41</Slides>
  <Notes>11</Notes>
  <HiddenSlides>0</HiddenSlides>
  <MMClips>3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41</vt:i4>
      </vt:variant>
    </vt:vector>
  </HeadingPairs>
  <TitlesOfParts>
    <vt:vector size="48" baseType="lpstr">
      <vt:lpstr>Meiryo UI</vt:lpstr>
      <vt:lpstr>UD デジタル 教科書体 NP-R</vt:lpstr>
      <vt:lpstr>メイリオ</vt:lpstr>
      <vt:lpstr>Arial</vt:lpstr>
      <vt:lpstr>Calibri</vt:lpstr>
      <vt:lpstr>Wingdings</vt:lpstr>
      <vt:lpstr>曲線</vt:lpstr>
      <vt:lpstr>だい4かい　いろでCodeyRockyをうごかそう</vt:lpstr>
      <vt:lpstr>もくじ</vt:lpstr>
      <vt:lpstr>プログラミングのじゅんび</vt:lpstr>
      <vt:lpstr>CodeyとRockyをつなげよう</vt:lpstr>
      <vt:lpstr>パソコンとつなげよう</vt:lpstr>
      <vt:lpstr>ひかりセンサーのせってい</vt:lpstr>
      <vt:lpstr>PowerPoint プレゼンテーション</vt:lpstr>
      <vt:lpstr>ほんじつのミッション！</vt:lpstr>
      <vt:lpstr>ミッション：いろのはんていをしよう！</vt:lpstr>
      <vt:lpstr>ミッション：いろのはんていをしよう！</vt:lpstr>
      <vt:lpstr>ミッション：いろのはんていをしよう！</vt:lpstr>
      <vt:lpstr>ミッション：いろのはんていをしよう！</vt:lpstr>
      <vt:lpstr>ミッション：いろのはんていをしよう！</vt:lpstr>
      <vt:lpstr>ためしてみよう！</vt:lpstr>
      <vt:lpstr>ためしてみよう！</vt:lpstr>
      <vt:lpstr>ためしてみよう！</vt:lpstr>
      <vt:lpstr>ためしてみよう！</vt:lpstr>
      <vt:lpstr>ためしてみよう！</vt:lpstr>
      <vt:lpstr>ミッション：いろのはんていをしよう！</vt:lpstr>
      <vt:lpstr>ミッション：いろのはんていをしよう！</vt:lpstr>
      <vt:lpstr>ミッション：いろのはんていをしよう！</vt:lpstr>
      <vt:lpstr>ミッション：いろのはんていをしよう！</vt:lpstr>
      <vt:lpstr>ミッション：いろのはんていをしよう！</vt:lpstr>
      <vt:lpstr>ミッション：いろのはんていをしよう！</vt:lpstr>
      <vt:lpstr>ミッション：いろのはんていをしよう！</vt:lpstr>
      <vt:lpstr>ステップアップ！</vt:lpstr>
      <vt:lpstr>かんがえてみよう！</vt:lpstr>
      <vt:lpstr>かんがえてみよう！</vt:lpstr>
      <vt:lpstr>かんがえてみよう！</vt:lpstr>
      <vt:lpstr>かんがえてみよう！</vt:lpstr>
      <vt:lpstr>かんがえてみよう！</vt:lpstr>
      <vt:lpstr>かんがえてみよう！</vt:lpstr>
      <vt:lpstr>チャレンジ！</vt:lpstr>
      <vt:lpstr>チャレンジ！</vt:lpstr>
      <vt:lpstr>チャレンジ！</vt:lpstr>
      <vt:lpstr>チャレンジ！</vt:lpstr>
      <vt:lpstr>チャレンジ！</vt:lpstr>
      <vt:lpstr>チャレンジ！</vt:lpstr>
      <vt:lpstr>チャレンジ！</vt:lpstr>
      <vt:lpstr>チャレンジ！　</vt:lpstr>
      <vt:lpstr>おつかれさまでした！ がんばったね！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2020-06-23T05:32:10Z</dcterms:created>
  <dcterms:modified xsi:type="dcterms:W3CDTF">2021-11-18T04:11:48Z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