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56" r:id="rId5"/>
    <p:sldId id="310" r:id="rId6"/>
    <p:sldId id="259" r:id="rId7"/>
    <p:sldId id="748" r:id="rId8"/>
    <p:sldId id="749" r:id="rId9"/>
    <p:sldId id="750" r:id="rId10"/>
    <p:sldId id="751" r:id="rId11"/>
    <p:sldId id="335" r:id="rId12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7F9C"/>
    <a:srgbClr val="0C596D"/>
    <a:srgbClr val="575E75"/>
    <a:srgbClr val="145C72"/>
    <a:srgbClr val="014E52"/>
    <a:srgbClr val="79AE02"/>
    <a:srgbClr val="85D4E7"/>
    <a:srgbClr val="808080"/>
    <a:srgbClr val="01C6FD"/>
    <a:srgbClr val="035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54" autoAdjust="0"/>
    <p:restoredTop sz="95244" autoAdjust="0"/>
  </p:normalViewPr>
  <p:slideViewPr>
    <p:cSldViewPr snapToGrid="0">
      <p:cViewPr varScale="1">
        <p:scale>
          <a:sx n="104" d="100"/>
          <a:sy n="104" d="100"/>
        </p:scale>
        <p:origin x="170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2021/10/28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2021/10/28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2</a:t>
            </a:r>
            <a:r>
              <a:rPr lang="ja-JP" altLang="en-US"/>
              <a:t>かいほそく　かくどって</a:t>
            </a:r>
            <a:r>
              <a:rPr lang="ja-JP" altLang="en-US" dirty="0"/>
              <a:t>なんだろう？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かくどについてがくしゅうしよう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かくどについてがくしゅうしよう</a:t>
            </a:r>
            <a:r>
              <a:rPr lang="ja-JP" altLang="en-US" dirty="0"/>
              <a:t>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プログラミング</a:t>
            </a:r>
            <a:r>
              <a:rPr lang="ja-JP" altLang="en-US"/>
              <a:t>でよくつかうかくどについてりかいをふかめよう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かくどと</a:t>
            </a:r>
            <a:r>
              <a:rPr lang="ja-JP" altLang="en-US" dirty="0"/>
              <a:t>は？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97FDA66-FBE8-F442-ADE2-137335A8559E}"/>
              </a:ext>
            </a:extLst>
          </p:cNvPr>
          <p:cNvGrpSpPr/>
          <p:nvPr/>
        </p:nvGrpSpPr>
        <p:grpSpPr>
          <a:xfrm>
            <a:off x="360796" y="1164598"/>
            <a:ext cx="8580769" cy="1246495"/>
            <a:chOff x="1082214" y="1167334"/>
            <a:chExt cx="8580769" cy="1246495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E28E02B-6201-4011-ABA8-2C45F8A67E00}"/>
                </a:ext>
              </a:extLst>
            </p:cNvPr>
            <p:cNvSpPr txBox="1"/>
            <p:nvPr/>
          </p:nvSpPr>
          <p:spPr>
            <a:xfrm>
              <a:off x="1082214" y="1167334"/>
              <a:ext cx="8580769" cy="124649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かくど</a:t>
              </a:r>
              <a:r>
                <a:rPr lang="ja-JP" altLang="en-US" sz="2000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とは、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ちょうてん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ている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つのへ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られた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2000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2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かくのおおきさ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ことです。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4" name="図 63">
              <a:extLst>
                <a:ext uri="{FF2B5EF4-FFF2-40B4-BE49-F238E27FC236}">
                  <a16:creationId xmlns:a16="http://schemas.microsoft.com/office/drawing/2014/main" id="{1698D859-E60A-40D6-9D17-E84184FC5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76270" y="1182859"/>
              <a:ext cx="565549" cy="605946"/>
            </a:xfrm>
            <a:prstGeom prst="rect">
              <a:avLst/>
            </a:prstGeom>
          </p:spPr>
        </p:pic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F1B2F24-193E-424A-9CD0-3F644DF3A24A}"/>
              </a:ext>
            </a:extLst>
          </p:cNvPr>
          <p:cNvSpPr txBox="1"/>
          <p:nvPr/>
        </p:nvSpPr>
        <p:spPr>
          <a:xfrm>
            <a:off x="1948247" y="3371403"/>
            <a:ext cx="14432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i="0">
                <a:solidFill>
                  <a:srgbClr val="0C596D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ちょうてん</a:t>
            </a:r>
            <a:endParaRPr lang="en-US" altLang="ja-JP" i="0" dirty="0">
              <a:solidFill>
                <a:srgbClr val="0C596D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624EB778-3CEA-4209-A3F8-E48ABD317CB7}"/>
              </a:ext>
            </a:extLst>
          </p:cNvPr>
          <p:cNvCxnSpPr>
            <a:cxnSpLocks/>
          </p:cNvCxnSpPr>
          <p:nvPr/>
        </p:nvCxnSpPr>
        <p:spPr>
          <a:xfrm flipV="1">
            <a:off x="2954960" y="3119127"/>
            <a:ext cx="2431067" cy="1962863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00C54464-9C40-4E87-9D01-6AE1C4BD8C2E}"/>
              </a:ext>
            </a:extLst>
          </p:cNvPr>
          <p:cNvCxnSpPr>
            <a:cxnSpLocks/>
          </p:cNvCxnSpPr>
          <p:nvPr/>
        </p:nvCxnSpPr>
        <p:spPr>
          <a:xfrm>
            <a:off x="2954960" y="5081990"/>
            <a:ext cx="2866073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59B8F6B4-7C54-4465-AD88-1921C468075B}"/>
              </a:ext>
            </a:extLst>
          </p:cNvPr>
          <p:cNvCxnSpPr/>
          <p:nvPr/>
        </p:nvCxnSpPr>
        <p:spPr>
          <a:xfrm>
            <a:off x="2669877" y="4015772"/>
            <a:ext cx="285083" cy="106621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712A179-9870-4422-8E79-EC01770C26FB}"/>
              </a:ext>
            </a:extLst>
          </p:cNvPr>
          <p:cNvSpPr txBox="1"/>
          <p:nvPr/>
        </p:nvSpPr>
        <p:spPr>
          <a:xfrm>
            <a:off x="6002362" y="3934884"/>
            <a:ext cx="8407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i="0">
                <a:solidFill>
                  <a:srgbClr val="0C596D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へん</a:t>
            </a:r>
            <a:endParaRPr lang="en-US" altLang="ja-JP" i="0" dirty="0">
              <a:solidFill>
                <a:srgbClr val="0C596D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AD5A85B6-01C8-47D9-BDF9-F2BD72DB7471}"/>
              </a:ext>
            </a:extLst>
          </p:cNvPr>
          <p:cNvCxnSpPr>
            <a:cxnSpLocks/>
          </p:cNvCxnSpPr>
          <p:nvPr/>
        </p:nvCxnSpPr>
        <p:spPr>
          <a:xfrm flipH="1" flipV="1">
            <a:off x="4966058" y="3490476"/>
            <a:ext cx="948959" cy="610082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02E17221-DD66-4C6B-B6C7-FF5AC27D6685}"/>
              </a:ext>
            </a:extLst>
          </p:cNvPr>
          <p:cNvCxnSpPr>
            <a:cxnSpLocks/>
          </p:cNvCxnSpPr>
          <p:nvPr/>
        </p:nvCxnSpPr>
        <p:spPr>
          <a:xfrm flipH="1">
            <a:off x="5065018" y="4421148"/>
            <a:ext cx="849999" cy="643086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円弧 17">
            <a:extLst>
              <a:ext uri="{FF2B5EF4-FFF2-40B4-BE49-F238E27FC236}">
                <a16:creationId xmlns:a16="http://schemas.microsoft.com/office/drawing/2014/main" id="{A377A220-C2CE-4D8B-B08E-A44FBA903BB5}"/>
              </a:ext>
            </a:extLst>
          </p:cNvPr>
          <p:cNvSpPr/>
          <p:nvPr/>
        </p:nvSpPr>
        <p:spPr>
          <a:xfrm>
            <a:off x="3153759" y="4800133"/>
            <a:ext cx="369751" cy="337064"/>
          </a:xfrm>
          <a:prstGeom prst="arc">
            <a:avLst>
              <a:gd name="adj1" fmla="val 16200000"/>
              <a:gd name="adj2" fmla="val 2438047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9B47B65-3096-447F-8E4E-E68E5E441842}"/>
              </a:ext>
            </a:extLst>
          </p:cNvPr>
          <p:cNvSpPr txBox="1"/>
          <p:nvPr/>
        </p:nvSpPr>
        <p:spPr>
          <a:xfrm>
            <a:off x="3323147" y="5486341"/>
            <a:ext cx="8407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かく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FEDD846F-E590-4CF4-8248-9A6FF8A7E6D5}"/>
              </a:ext>
            </a:extLst>
          </p:cNvPr>
          <p:cNvCxnSpPr>
            <a:cxnSpLocks/>
          </p:cNvCxnSpPr>
          <p:nvPr/>
        </p:nvCxnSpPr>
        <p:spPr>
          <a:xfrm flipH="1" flipV="1">
            <a:off x="3323147" y="4983310"/>
            <a:ext cx="251883" cy="435743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6771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かくどをはかって</a:t>
            </a:r>
            <a:r>
              <a:rPr lang="ja-JP" altLang="en-US" dirty="0"/>
              <a:t>みよう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E28E02B-6201-4011-ABA8-2C45F8A67E00}"/>
              </a:ext>
            </a:extLst>
          </p:cNvPr>
          <p:cNvSpPr txBox="1"/>
          <p:nvPr/>
        </p:nvSpPr>
        <p:spPr>
          <a:xfrm>
            <a:off x="1082215" y="1167334"/>
            <a:ext cx="7289428" cy="63094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 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ときには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sz="2000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「ぶんどき」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をつかいます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1698D859-E60A-40D6-9D17-E84184FC5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270" y="1182859"/>
            <a:ext cx="565549" cy="60594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4E25924-7702-4E2E-82D5-D6D98F49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497" y="2823507"/>
            <a:ext cx="4151393" cy="2300096"/>
          </a:xfrm>
          <a:prstGeom prst="rect">
            <a:avLst/>
          </a:prstGeom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DC93A7A-8C9C-4556-844E-9E6E86A7650D}"/>
              </a:ext>
            </a:extLst>
          </p:cNvPr>
          <p:cNvSpPr txBox="1"/>
          <p:nvPr/>
        </p:nvSpPr>
        <p:spPr>
          <a:xfrm>
            <a:off x="615712" y="1732544"/>
            <a:ext cx="549177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ちょうてんを</a:t>
            </a:r>
            <a:endParaRPr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ぶんどきのまんなかにあわせてかくどをはかります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1" name="直線コネクタ 70">
            <a:extLst>
              <a:ext uri="{FF2B5EF4-FFF2-40B4-BE49-F238E27FC236}">
                <a16:creationId xmlns:a16="http://schemas.microsoft.com/office/drawing/2014/main" id="{9B9F9C7E-C952-43C3-B4F0-C4DD00080266}"/>
              </a:ext>
            </a:extLst>
          </p:cNvPr>
          <p:cNvCxnSpPr>
            <a:cxnSpLocks/>
          </p:cNvCxnSpPr>
          <p:nvPr/>
        </p:nvCxnSpPr>
        <p:spPr>
          <a:xfrm flipV="1">
            <a:off x="4085194" y="3018408"/>
            <a:ext cx="2265110" cy="1877152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>
            <a:extLst>
              <a:ext uri="{FF2B5EF4-FFF2-40B4-BE49-F238E27FC236}">
                <a16:creationId xmlns:a16="http://schemas.microsoft.com/office/drawing/2014/main" id="{10B0AA15-6C6F-44FC-A3BA-3582D4F7A89C}"/>
              </a:ext>
            </a:extLst>
          </p:cNvPr>
          <p:cNvCxnSpPr>
            <a:cxnSpLocks/>
          </p:cNvCxnSpPr>
          <p:nvPr/>
        </p:nvCxnSpPr>
        <p:spPr>
          <a:xfrm>
            <a:off x="4085194" y="4895559"/>
            <a:ext cx="2895468" cy="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円弧 72">
            <a:extLst>
              <a:ext uri="{FF2B5EF4-FFF2-40B4-BE49-F238E27FC236}">
                <a16:creationId xmlns:a16="http://schemas.microsoft.com/office/drawing/2014/main" id="{C0C4C07F-06F5-4A48-AC6C-1784ECEFF1D0}"/>
              </a:ext>
            </a:extLst>
          </p:cNvPr>
          <p:cNvSpPr/>
          <p:nvPr/>
        </p:nvSpPr>
        <p:spPr>
          <a:xfrm>
            <a:off x="4269554" y="4545541"/>
            <a:ext cx="360000" cy="360000"/>
          </a:xfrm>
          <a:prstGeom prst="arc">
            <a:avLst>
              <a:gd name="adj1" fmla="val 16878829"/>
              <a:gd name="adj2" fmla="val 2438047"/>
            </a:avLst>
          </a:prstGeom>
          <a:ln w="28575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楕円 73">
            <a:extLst>
              <a:ext uri="{FF2B5EF4-FFF2-40B4-BE49-F238E27FC236}">
                <a16:creationId xmlns:a16="http://schemas.microsoft.com/office/drawing/2014/main" id="{C8D60248-B918-49B6-A834-C854B84B1A78}"/>
              </a:ext>
            </a:extLst>
          </p:cNvPr>
          <p:cNvSpPr/>
          <p:nvPr/>
        </p:nvSpPr>
        <p:spPr>
          <a:xfrm>
            <a:off x="4858442" y="3928925"/>
            <a:ext cx="370285" cy="3702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F273FC0-E77C-499C-BA26-567AEF43C409}"/>
              </a:ext>
            </a:extLst>
          </p:cNvPr>
          <p:cNvSpPr txBox="1"/>
          <p:nvPr/>
        </p:nvSpPr>
        <p:spPr>
          <a:xfrm>
            <a:off x="1962243" y="5599278"/>
            <a:ext cx="51799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このかくのおおきさ（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40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0831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5EC8F23D-2261-477B-A5C5-15CBD9F2BAA2}"/>
              </a:ext>
            </a:extLst>
          </p:cNvPr>
          <p:cNvSpPr/>
          <p:nvPr/>
        </p:nvSpPr>
        <p:spPr>
          <a:xfrm>
            <a:off x="6635852" y="4748132"/>
            <a:ext cx="360000" cy="36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FCDAA45F-C48A-4331-8E3E-D36AEF079129}"/>
              </a:ext>
            </a:extLst>
          </p:cNvPr>
          <p:cNvSpPr/>
          <p:nvPr/>
        </p:nvSpPr>
        <p:spPr>
          <a:xfrm>
            <a:off x="6635852" y="2121538"/>
            <a:ext cx="360000" cy="36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91E852CE-1408-4577-AE0A-BFD2114BA324}"/>
              </a:ext>
            </a:extLst>
          </p:cNvPr>
          <p:cNvSpPr/>
          <p:nvPr/>
        </p:nvSpPr>
        <p:spPr>
          <a:xfrm>
            <a:off x="2146005" y="2121538"/>
            <a:ext cx="360000" cy="36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しかくけいのとくちょう</a:t>
            </a:r>
            <a:endParaRPr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49808C4-FE43-4261-81BF-2B99D06E4275}"/>
              </a:ext>
            </a:extLst>
          </p:cNvPr>
          <p:cNvSpPr txBox="1"/>
          <p:nvPr/>
        </p:nvSpPr>
        <p:spPr>
          <a:xfrm>
            <a:off x="612839" y="1258821"/>
            <a:ext cx="501841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しかくけいのかどのかくどをはかって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2F35E67A-A9F9-41DC-BF0D-B7E9EF9EA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3" y="3038696"/>
            <a:ext cx="4151393" cy="2300096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5189AF78-1218-44EB-ADD0-4061D95A6E3B}"/>
              </a:ext>
            </a:extLst>
          </p:cNvPr>
          <p:cNvSpPr/>
          <p:nvPr/>
        </p:nvSpPr>
        <p:spPr>
          <a:xfrm>
            <a:off x="2147818" y="4748132"/>
            <a:ext cx="360000" cy="360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576C460-83F8-4E2F-8C38-6C7DDA5E2AC7}"/>
              </a:ext>
            </a:extLst>
          </p:cNvPr>
          <p:cNvSpPr/>
          <p:nvPr/>
        </p:nvSpPr>
        <p:spPr>
          <a:xfrm>
            <a:off x="2147820" y="2125234"/>
            <a:ext cx="4848359" cy="2982898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FAD69421-7F48-4BFA-AA4A-D6E567F12CD7}"/>
              </a:ext>
            </a:extLst>
          </p:cNvPr>
          <p:cNvSpPr/>
          <p:nvPr/>
        </p:nvSpPr>
        <p:spPr>
          <a:xfrm>
            <a:off x="1962676" y="3660630"/>
            <a:ext cx="370285" cy="37028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651C2C4-2C28-4715-B8D2-477B6892F274}"/>
              </a:ext>
            </a:extLst>
          </p:cNvPr>
          <p:cNvSpPr txBox="1"/>
          <p:nvPr/>
        </p:nvSpPr>
        <p:spPr>
          <a:xfrm>
            <a:off x="3772287" y="3032351"/>
            <a:ext cx="5299589" cy="577081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しかくけいのかどのかくどは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吹き出し: 角を丸めた四角形 61">
            <a:extLst>
              <a:ext uri="{FF2B5EF4-FFF2-40B4-BE49-F238E27FC236}">
                <a16:creationId xmlns:a16="http://schemas.microsoft.com/office/drawing/2014/main" id="{1DEF3BD3-0D48-44B3-AFC7-17B3867A6302}"/>
              </a:ext>
            </a:extLst>
          </p:cNvPr>
          <p:cNvSpPr/>
          <p:nvPr/>
        </p:nvSpPr>
        <p:spPr>
          <a:xfrm>
            <a:off x="2892832" y="5457101"/>
            <a:ext cx="3381682" cy="1084485"/>
          </a:xfrm>
          <a:prstGeom prst="wedgeRoundRectCallout">
            <a:avLst>
              <a:gd name="adj1" fmla="val -59490"/>
              <a:gd name="adj2" fmla="val -1332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5CE5E718-A45E-407B-985E-2C03422FFE38}"/>
              </a:ext>
            </a:extLst>
          </p:cNvPr>
          <p:cNvSpPr txBox="1"/>
          <p:nvPr/>
        </p:nvSpPr>
        <p:spPr>
          <a:xfrm>
            <a:off x="2976017" y="5435417"/>
            <a:ext cx="3191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90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どのかくを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sz="16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ちょっかく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というよ！</a:t>
            </a:r>
          </a:p>
        </p:txBody>
      </p:sp>
      <p:pic>
        <p:nvPicPr>
          <p:cNvPr id="86" name="図 85">
            <a:extLst>
              <a:ext uri="{FF2B5EF4-FFF2-40B4-BE49-F238E27FC236}">
                <a16:creationId xmlns:a16="http://schemas.microsoft.com/office/drawing/2014/main" id="{C9C1C376-BE12-4B78-8B5A-A79F46872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834" y="5319641"/>
            <a:ext cx="877664" cy="148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384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ちょっかくについて</a:t>
            </a:r>
            <a:endParaRPr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49808C4-FE43-4261-81BF-2B99D06E4275}"/>
              </a:ext>
            </a:extLst>
          </p:cNvPr>
          <p:cNvSpPr txBox="1"/>
          <p:nvPr/>
        </p:nvSpPr>
        <p:spPr>
          <a:xfrm>
            <a:off x="586205" y="1059768"/>
            <a:ext cx="629011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ちょっかくのかずとかくどのかんけいをしらべて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3979881-A0D1-4F84-8AFC-1FC3B4700D50}"/>
              </a:ext>
            </a:extLst>
          </p:cNvPr>
          <p:cNvSpPr txBox="1"/>
          <p:nvPr/>
        </p:nvSpPr>
        <p:spPr>
          <a:xfrm>
            <a:off x="2567685" y="1970594"/>
            <a:ext cx="458979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ちょっかくのかず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 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ちょっかく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　　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 90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+ 90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= 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180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endParaRPr lang="en-US" altLang="ja-JP" b="1" u="sng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3410805-91C2-475D-B851-53F53E31AC2D}"/>
              </a:ext>
            </a:extLst>
          </p:cNvPr>
          <p:cNvGrpSpPr/>
          <p:nvPr/>
        </p:nvGrpSpPr>
        <p:grpSpPr>
          <a:xfrm>
            <a:off x="479672" y="1926456"/>
            <a:ext cx="1546201" cy="1245251"/>
            <a:chOff x="1025515" y="1784413"/>
            <a:chExt cx="2097609" cy="1689334"/>
          </a:xfrm>
        </p:grpSpPr>
        <p:sp>
          <p:nvSpPr>
            <p:cNvPr id="8" name="円弧 7">
              <a:extLst>
                <a:ext uri="{FF2B5EF4-FFF2-40B4-BE49-F238E27FC236}">
                  <a16:creationId xmlns:a16="http://schemas.microsoft.com/office/drawing/2014/main" id="{A87EBE73-55C5-485B-8E45-E69E20A2001B}"/>
                </a:ext>
              </a:extLst>
            </p:cNvPr>
            <p:cNvSpPr/>
            <p:nvPr/>
          </p:nvSpPr>
          <p:spPr>
            <a:xfrm>
              <a:off x="1503773" y="2381795"/>
              <a:ext cx="1091952" cy="1091952"/>
            </a:xfrm>
            <a:prstGeom prst="arc">
              <a:avLst>
                <a:gd name="adj1" fmla="val 10819411"/>
                <a:gd name="adj2" fmla="val 0"/>
              </a:avLst>
            </a:prstGeom>
            <a:ln w="28575">
              <a:solidFill>
                <a:srgbClr val="FF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250E1C69-9137-4D53-8891-B277913492F1}"/>
                </a:ext>
              </a:extLst>
            </p:cNvPr>
            <p:cNvGrpSpPr/>
            <p:nvPr/>
          </p:nvGrpSpPr>
          <p:grpSpPr>
            <a:xfrm>
              <a:off x="1025515" y="1784413"/>
              <a:ext cx="2097609" cy="1143358"/>
              <a:chOff x="1025515" y="1979723"/>
              <a:chExt cx="2097609" cy="1143358"/>
            </a:xfrm>
          </p:grpSpPr>
          <p:sp>
            <p:nvSpPr>
              <p:cNvPr id="56" name="正方形/長方形 55">
                <a:extLst>
                  <a:ext uri="{FF2B5EF4-FFF2-40B4-BE49-F238E27FC236}">
                    <a16:creationId xmlns:a16="http://schemas.microsoft.com/office/drawing/2014/main" id="{91E852CE-1408-4577-AE0A-BFD2114BA324}"/>
                  </a:ext>
                </a:extLst>
              </p:cNvPr>
              <p:cNvSpPr/>
              <p:nvPr/>
            </p:nvSpPr>
            <p:spPr>
              <a:xfrm>
                <a:off x="1855061" y="2943081"/>
                <a:ext cx="180000" cy="18000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0E370269-DDE6-43F4-93BF-9394E3F57237}"/>
                  </a:ext>
                </a:extLst>
              </p:cNvPr>
              <p:cNvSpPr/>
              <p:nvPr/>
            </p:nvSpPr>
            <p:spPr>
              <a:xfrm>
                <a:off x="2039297" y="2943081"/>
                <a:ext cx="180000" cy="18000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3" name="直線コネクタ 32">
                <a:extLst>
                  <a:ext uri="{FF2B5EF4-FFF2-40B4-BE49-F238E27FC236}">
                    <a16:creationId xmlns:a16="http://schemas.microsoft.com/office/drawing/2014/main" id="{85C8E4E1-7B6F-441E-B935-FEA424CD89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5515" y="3123081"/>
                <a:ext cx="2097609" cy="0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線コネクタ 33">
                <a:extLst>
                  <a:ext uri="{FF2B5EF4-FFF2-40B4-BE49-F238E27FC236}">
                    <a16:creationId xmlns:a16="http://schemas.microsoft.com/office/drawing/2014/main" id="{6A46AF36-61D6-471E-BB2B-FE2C1E43B0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42917" y="1979723"/>
                <a:ext cx="0" cy="1143358"/>
              </a:xfrm>
              <a:prstGeom prst="line">
                <a:avLst/>
              </a:prstGeom>
              <a:ln w="381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DCB7742B-EB5E-420F-925E-B0C187214F65}"/>
              </a:ext>
            </a:extLst>
          </p:cNvPr>
          <p:cNvSpPr txBox="1"/>
          <p:nvPr/>
        </p:nvSpPr>
        <p:spPr>
          <a:xfrm>
            <a:off x="2584313" y="3477901"/>
            <a:ext cx="458979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ちょっかくのかず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 3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ちょっかく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　　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 90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+ 90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+ 90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= 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270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endParaRPr lang="en-US" altLang="ja-JP" b="1" u="sng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3DB8017-C623-4855-8474-388C0562891D}"/>
              </a:ext>
            </a:extLst>
          </p:cNvPr>
          <p:cNvGrpSpPr/>
          <p:nvPr/>
        </p:nvGrpSpPr>
        <p:grpSpPr>
          <a:xfrm>
            <a:off x="478831" y="3335657"/>
            <a:ext cx="1546201" cy="1326826"/>
            <a:chOff x="1025515" y="3278592"/>
            <a:chExt cx="2097609" cy="1800000"/>
          </a:xfrm>
        </p:grpSpPr>
        <p:sp>
          <p:nvSpPr>
            <p:cNvPr id="68" name="円弧 67">
              <a:extLst>
                <a:ext uri="{FF2B5EF4-FFF2-40B4-BE49-F238E27FC236}">
                  <a16:creationId xmlns:a16="http://schemas.microsoft.com/office/drawing/2014/main" id="{F160C434-5394-4E94-8090-9374E8592916}"/>
                </a:ext>
              </a:extLst>
            </p:cNvPr>
            <p:cNvSpPr/>
            <p:nvPr/>
          </p:nvSpPr>
          <p:spPr>
            <a:xfrm>
              <a:off x="1503773" y="3698420"/>
              <a:ext cx="1091952" cy="1091952"/>
            </a:xfrm>
            <a:prstGeom prst="arc">
              <a:avLst>
                <a:gd name="adj1" fmla="val 5322309"/>
                <a:gd name="adj2" fmla="val 0"/>
              </a:avLst>
            </a:prstGeom>
            <a:ln w="28575">
              <a:solidFill>
                <a:srgbClr val="FF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0205314D-3C19-4163-A683-1787CCECEA94}"/>
                </a:ext>
              </a:extLst>
            </p:cNvPr>
            <p:cNvSpPr/>
            <p:nvPr/>
          </p:nvSpPr>
          <p:spPr>
            <a:xfrm>
              <a:off x="1855061" y="4064396"/>
              <a:ext cx="180000" cy="1800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1D7C1B3E-F803-45E7-91EA-09999693F976}"/>
                </a:ext>
              </a:extLst>
            </p:cNvPr>
            <p:cNvSpPr/>
            <p:nvPr/>
          </p:nvSpPr>
          <p:spPr>
            <a:xfrm>
              <a:off x="2039297" y="4064396"/>
              <a:ext cx="180000" cy="1800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C3B95ECB-65C1-4B2A-B9D8-092F6C1F4349}"/>
                </a:ext>
              </a:extLst>
            </p:cNvPr>
            <p:cNvSpPr/>
            <p:nvPr/>
          </p:nvSpPr>
          <p:spPr>
            <a:xfrm>
              <a:off x="1856540" y="4234553"/>
              <a:ext cx="180001" cy="18000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73" name="直線コネクタ 72">
              <a:extLst>
                <a:ext uri="{FF2B5EF4-FFF2-40B4-BE49-F238E27FC236}">
                  <a16:creationId xmlns:a16="http://schemas.microsoft.com/office/drawing/2014/main" id="{55E9C2FF-AB76-4892-8D5B-FA09C9D0D828}"/>
                </a:ext>
              </a:extLst>
            </p:cNvPr>
            <p:cNvCxnSpPr>
              <a:cxnSpLocks/>
            </p:cNvCxnSpPr>
            <p:nvPr/>
          </p:nvCxnSpPr>
          <p:spPr>
            <a:xfrm>
              <a:off x="2042917" y="3278592"/>
              <a:ext cx="0" cy="180000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7C2A6735-A9C2-4EFF-BBF1-9AE0D74662FF}"/>
                </a:ext>
              </a:extLst>
            </p:cNvPr>
            <p:cNvCxnSpPr>
              <a:cxnSpLocks/>
            </p:cNvCxnSpPr>
            <p:nvPr/>
          </p:nvCxnSpPr>
          <p:spPr>
            <a:xfrm>
              <a:off x="1025515" y="4244396"/>
              <a:ext cx="2097609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EFE4B3E5-574B-4EC1-AFC7-5D8A626262B9}"/>
              </a:ext>
            </a:extLst>
          </p:cNvPr>
          <p:cNvSpPr txBox="1"/>
          <p:nvPr/>
        </p:nvSpPr>
        <p:spPr>
          <a:xfrm>
            <a:off x="2567685" y="5264520"/>
            <a:ext cx="501841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ちょっかくのかず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 4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ちょっかく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かくど　　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 90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+ 90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+ 90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+ 90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= </a:t>
            </a:r>
            <a:r>
              <a:rPr lang="en-US" altLang="ja-JP" b="1" u="sng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360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  <a:endParaRPr lang="en-US" altLang="ja-JP" b="1" u="sng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49973B7-FB0A-4BE2-BE3F-00F98926DEF8}"/>
              </a:ext>
            </a:extLst>
          </p:cNvPr>
          <p:cNvGrpSpPr/>
          <p:nvPr/>
        </p:nvGrpSpPr>
        <p:grpSpPr>
          <a:xfrm>
            <a:off x="479672" y="5126195"/>
            <a:ext cx="1546201" cy="1326826"/>
            <a:chOff x="1025515" y="4984152"/>
            <a:chExt cx="2097609" cy="1800000"/>
          </a:xfrm>
        </p:grpSpPr>
        <p:sp>
          <p:nvSpPr>
            <p:cNvPr id="84" name="円弧 83">
              <a:extLst>
                <a:ext uri="{FF2B5EF4-FFF2-40B4-BE49-F238E27FC236}">
                  <a16:creationId xmlns:a16="http://schemas.microsoft.com/office/drawing/2014/main" id="{732D9787-D0C3-466C-8D79-3E51329EB0D6}"/>
                </a:ext>
              </a:extLst>
            </p:cNvPr>
            <p:cNvSpPr/>
            <p:nvPr/>
          </p:nvSpPr>
          <p:spPr>
            <a:xfrm>
              <a:off x="1503773" y="5403980"/>
              <a:ext cx="1091952" cy="1091952"/>
            </a:xfrm>
            <a:prstGeom prst="arc">
              <a:avLst>
                <a:gd name="adj1" fmla="val 72480"/>
                <a:gd name="adj2" fmla="val 0"/>
              </a:avLst>
            </a:prstGeom>
            <a:ln w="28575">
              <a:solidFill>
                <a:srgbClr val="FF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86168C77-9EBA-448F-8388-D2D9FD9E92A9}"/>
                </a:ext>
              </a:extLst>
            </p:cNvPr>
            <p:cNvSpPr/>
            <p:nvPr/>
          </p:nvSpPr>
          <p:spPr>
            <a:xfrm>
              <a:off x="1855061" y="5769956"/>
              <a:ext cx="180000" cy="1800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28B00D0C-E874-450D-BC76-70EBB4811E5C}"/>
                </a:ext>
              </a:extLst>
            </p:cNvPr>
            <p:cNvSpPr/>
            <p:nvPr/>
          </p:nvSpPr>
          <p:spPr>
            <a:xfrm>
              <a:off x="2039297" y="5769956"/>
              <a:ext cx="180000" cy="1800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F40642E4-B1E9-4958-8A84-122041D6B2CA}"/>
                </a:ext>
              </a:extLst>
            </p:cNvPr>
            <p:cNvSpPr/>
            <p:nvPr/>
          </p:nvSpPr>
          <p:spPr>
            <a:xfrm>
              <a:off x="1856540" y="5940113"/>
              <a:ext cx="180001" cy="18000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B17076F8-9F8A-474E-AFE7-CA458DDA9F4F}"/>
                </a:ext>
              </a:extLst>
            </p:cNvPr>
            <p:cNvSpPr/>
            <p:nvPr/>
          </p:nvSpPr>
          <p:spPr>
            <a:xfrm>
              <a:off x="2048004" y="5939030"/>
              <a:ext cx="180001" cy="18000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89" name="直線コネクタ 88">
              <a:extLst>
                <a:ext uri="{FF2B5EF4-FFF2-40B4-BE49-F238E27FC236}">
                  <a16:creationId xmlns:a16="http://schemas.microsoft.com/office/drawing/2014/main" id="{ACFDD5AC-AF44-4285-A549-8A7F14C4ED22}"/>
                </a:ext>
              </a:extLst>
            </p:cNvPr>
            <p:cNvCxnSpPr>
              <a:cxnSpLocks/>
            </p:cNvCxnSpPr>
            <p:nvPr/>
          </p:nvCxnSpPr>
          <p:spPr>
            <a:xfrm>
              <a:off x="2042917" y="4984152"/>
              <a:ext cx="0" cy="180000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線コネクタ 89">
              <a:extLst>
                <a:ext uri="{FF2B5EF4-FFF2-40B4-BE49-F238E27FC236}">
                  <a16:creationId xmlns:a16="http://schemas.microsoft.com/office/drawing/2014/main" id="{F8F91A40-19C0-444A-ABA8-2DB75C0EE467}"/>
                </a:ext>
              </a:extLst>
            </p:cNvPr>
            <p:cNvCxnSpPr>
              <a:cxnSpLocks/>
            </p:cNvCxnSpPr>
            <p:nvPr/>
          </p:nvCxnSpPr>
          <p:spPr>
            <a:xfrm>
              <a:off x="1025515" y="5949956"/>
              <a:ext cx="2097609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2" name="図 91">
            <a:extLst>
              <a:ext uri="{FF2B5EF4-FFF2-40B4-BE49-F238E27FC236}">
                <a16:creationId xmlns:a16="http://schemas.microsoft.com/office/drawing/2014/main" id="{A86F0E7A-3364-41B8-9B36-6D3F28985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2787" y="4106661"/>
            <a:ext cx="1062095" cy="1692565"/>
          </a:xfrm>
          <a:prstGeom prst="rect">
            <a:avLst/>
          </a:prstGeom>
        </p:spPr>
      </p:pic>
      <p:sp>
        <p:nvSpPr>
          <p:cNvPr id="93" name="吹き出し: 角を丸めた四角形 92">
            <a:extLst>
              <a:ext uri="{FF2B5EF4-FFF2-40B4-BE49-F238E27FC236}">
                <a16:creationId xmlns:a16="http://schemas.microsoft.com/office/drawing/2014/main" id="{7698A46A-6B40-4B21-B569-F1D925D8E744}"/>
              </a:ext>
            </a:extLst>
          </p:cNvPr>
          <p:cNvSpPr/>
          <p:nvPr/>
        </p:nvSpPr>
        <p:spPr>
          <a:xfrm>
            <a:off x="6497498" y="2465768"/>
            <a:ext cx="2563536" cy="1131079"/>
          </a:xfrm>
          <a:prstGeom prst="wedgeRoundRectCallout">
            <a:avLst>
              <a:gd name="adj1" fmla="val 30549"/>
              <a:gd name="adj2" fmla="val 7457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86725456-8EA5-4AE0-AD06-03FEA6E8D216}"/>
              </a:ext>
            </a:extLst>
          </p:cNvPr>
          <p:cNvSpPr txBox="1"/>
          <p:nvPr/>
        </p:nvSpPr>
        <p:spPr>
          <a:xfrm>
            <a:off x="6572424" y="2529065"/>
            <a:ext cx="23224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かいてんする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360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どに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なるんだね！</a:t>
            </a:r>
          </a:p>
        </p:txBody>
      </p:sp>
    </p:spTree>
    <p:extLst>
      <p:ext uri="{BB962C8B-B14F-4D97-AF65-F5344CB8AC3E}">
        <p14:creationId xmlns:p14="http://schemas.microsoft.com/office/powerpoint/2010/main" val="3395379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246</Words>
  <Application>Microsoft Macintosh PowerPoint</Application>
  <PresentationFormat>画面に合わせる (4:3)</PresentationFormat>
  <Paragraphs>34</Paragraphs>
  <Slides>8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4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だい2かいほそく　かくどってなんだろう？</vt:lpstr>
      <vt:lpstr>もくじ</vt:lpstr>
      <vt:lpstr>かくどについてがくしゅうしよう！</vt:lpstr>
      <vt:lpstr>かくどとは？</vt:lpstr>
      <vt:lpstr>かくどをはかってみよう</vt:lpstr>
      <vt:lpstr>しかくけいのとくちょう</vt:lpstr>
      <vt:lpstr>ちょっかくについて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2021-10-28T07:36:20Z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