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2"/>
  </p:notesMasterIdLst>
  <p:handoutMasterIdLst>
    <p:handoutMasterId r:id="rId63"/>
  </p:handoutMasterIdLst>
  <p:sldIdLst>
    <p:sldId id="256" r:id="rId5"/>
    <p:sldId id="310" r:id="rId6"/>
    <p:sldId id="346" r:id="rId7"/>
    <p:sldId id="339" r:id="rId8"/>
    <p:sldId id="455" r:id="rId9"/>
    <p:sldId id="320" r:id="rId10"/>
    <p:sldId id="259" r:id="rId11"/>
    <p:sldId id="348" r:id="rId12"/>
    <p:sldId id="454" r:id="rId13"/>
    <p:sldId id="397" r:id="rId14"/>
    <p:sldId id="431" r:id="rId15"/>
    <p:sldId id="363" r:id="rId16"/>
    <p:sldId id="364" r:id="rId17"/>
    <p:sldId id="394" r:id="rId18"/>
    <p:sldId id="432" r:id="rId19"/>
    <p:sldId id="433" r:id="rId20"/>
    <p:sldId id="434" r:id="rId21"/>
    <p:sldId id="438" r:id="rId22"/>
    <p:sldId id="439" r:id="rId23"/>
    <p:sldId id="430" r:id="rId24"/>
    <p:sldId id="436" r:id="rId25"/>
    <p:sldId id="437" r:id="rId26"/>
    <p:sldId id="440" r:id="rId27"/>
    <p:sldId id="435" r:id="rId28"/>
    <p:sldId id="415" r:id="rId29"/>
    <p:sldId id="441" r:id="rId30"/>
    <p:sldId id="442" r:id="rId31"/>
    <p:sldId id="443" r:id="rId32"/>
    <p:sldId id="416" r:id="rId33"/>
    <p:sldId id="444" r:id="rId34"/>
    <p:sldId id="445" r:id="rId35"/>
    <p:sldId id="446" r:id="rId36"/>
    <p:sldId id="447" r:id="rId37"/>
    <p:sldId id="448" r:id="rId38"/>
    <p:sldId id="449" r:id="rId39"/>
    <p:sldId id="417" r:id="rId40"/>
    <p:sldId id="330" r:id="rId41"/>
    <p:sldId id="338" r:id="rId42"/>
    <p:sldId id="331" r:id="rId43"/>
    <p:sldId id="337" r:id="rId44"/>
    <p:sldId id="332" r:id="rId45"/>
    <p:sldId id="399" r:id="rId46"/>
    <p:sldId id="333" r:id="rId47"/>
    <p:sldId id="354" r:id="rId48"/>
    <p:sldId id="404" r:id="rId49"/>
    <p:sldId id="375" r:id="rId50"/>
    <p:sldId id="450" r:id="rId51"/>
    <p:sldId id="423" r:id="rId52"/>
    <p:sldId id="359" r:id="rId53"/>
    <p:sldId id="355" r:id="rId54"/>
    <p:sldId id="408" r:id="rId55"/>
    <p:sldId id="451" r:id="rId56"/>
    <p:sldId id="424" r:id="rId57"/>
    <p:sldId id="452" r:id="rId58"/>
    <p:sldId id="453" r:id="rId59"/>
    <p:sldId id="425" r:id="rId60"/>
    <p:sldId id="335" r:id="rId6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575E75"/>
    <a:srgbClr val="01C6FD"/>
    <a:srgbClr val="0C596D"/>
    <a:srgbClr val="145C72"/>
    <a:srgbClr val="014E52"/>
    <a:srgbClr val="03556D"/>
    <a:srgbClr val="067F9C"/>
    <a:srgbClr val="79AE02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30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7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2.png"/><Relationship Id="rId7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6.PNG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56.PNG"/><Relationship Id="rId12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49.png"/><Relationship Id="rId5" Type="http://schemas.openxmlformats.org/officeDocument/2006/relationships/image" Target="../media/image62.PNG"/><Relationship Id="rId10" Type="http://schemas.openxmlformats.org/officeDocument/2006/relationships/image" Target="../media/image24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7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4.png"/><Relationship Id="rId7" Type="http://schemas.openxmlformats.org/officeDocument/2006/relationships/image" Target="../media/image4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image" Target="../media/image25.png"/><Relationship Id="rId10" Type="http://schemas.openxmlformats.org/officeDocument/2006/relationships/image" Target="../media/image83.png"/><Relationship Id="rId4" Type="http://schemas.openxmlformats.org/officeDocument/2006/relationships/image" Target="../media/image62.PNG"/><Relationship Id="rId9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2.png"/><Relationship Id="rId7" Type="http://schemas.openxmlformats.org/officeDocument/2006/relationships/image" Target="../media/image56.PNG"/><Relationship Id="rId12" Type="http://schemas.openxmlformats.org/officeDocument/2006/relationships/image" Target="../media/image8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41.png"/><Relationship Id="rId5" Type="http://schemas.openxmlformats.org/officeDocument/2006/relationships/image" Target="../media/image25.png"/><Relationship Id="rId10" Type="http://schemas.openxmlformats.org/officeDocument/2006/relationships/image" Target="../media/image54.png"/><Relationship Id="rId4" Type="http://schemas.openxmlformats.org/officeDocument/2006/relationships/image" Target="../media/image24.png"/><Relationship Id="rId9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4.png"/><Relationship Id="rId7" Type="http://schemas.openxmlformats.org/officeDocument/2006/relationships/image" Target="../media/image8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49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2.png"/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41.png"/><Relationship Id="rId10" Type="http://schemas.openxmlformats.org/officeDocument/2006/relationships/image" Target="../media/image56.PNG"/><Relationship Id="rId4" Type="http://schemas.openxmlformats.org/officeDocument/2006/relationships/image" Target="../media/image85.png"/><Relationship Id="rId9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13.png"/><Relationship Id="rId7" Type="http://schemas.openxmlformats.org/officeDocument/2006/relationships/image" Target="../media/image11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29.png"/><Relationship Id="rId4" Type="http://schemas.openxmlformats.org/officeDocument/2006/relationships/image" Target="../media/image11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17.png"/><Relationship Id="rId7" Type="http://schemas.openxmlformats.org/officeDocument/2006/relationships/image" Target="../media/image12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08.PNG"/><Relationship Id="rId9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1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10</a:t>
            </a:r>
            <a:r>
              <a:rPr lang="ja-JP" altLang="en-US"/>
              <a:t>かい　</a:t>
            </a:r>
            <a:r>
              <a:rPr lang="en-US" altLang="ja-JP" dirty="0" err="1"/>
              <a:t>CodeyRocky</a:t>
            </a:r>
            <a:r>
              <a:rPr lang="ja-JP" altLang="en-US" dirty="0"/>
              <a:t>とじゃんけんをしよう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081584" y="4850573"/>
            <a:ext cx="2556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1005FF1-D132-45F2-96F2-84A15B5B76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2EF22AA-4E4C-0645-90E7-FA4CF5589483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D72B668-09CD-6442-AB3D-5D09ECF8E320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2326D57-A8F2-6E4C-A2AF-220C7DEFEDED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ほんじつのミッション！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かだいをクリアしよう！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798252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ボタンでグー・チョキ・パーの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どれをだすか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はどれ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。（あいこなし）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66611" y="16879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0_01">
            <a:hlinkClick r:id="" action="ppaction://media"/>
            <a:extLst>
              <a:ext uri="{FF2B5EF4-FFF2-40B4-BE49-F238E27FC236}">
                <a16:creationId xmlns:a16="http://schemas.microsoft.com/office/drawing/2014/main" id="{A568F248-3E72-486C-B509-40445A32EF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8039" y="2310541"/>
            <a:ext cx="7606319" cy="427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3E405B-BBC4-4579-AED8-2DCE0E31FC45}"/>
              </a:ext>
            </a:extLst>
          </p:cNvPr>
          <p:cNvSpPr txBox="1"/>
          <p:nvPr/>
        </p:nvSpPr>
        <p:spPr>
          <a:xfrm>
            <a:off x="435420" y="1498581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①にんげん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05F621-B70E-4C24-A427-90AA0BFB4155}"/>
              </a:ext>
            </a:extLst>
          </p:cNvPr>
          <p:cNvSpPr txBox="1"/>
          <p:nvPr/>
        </p:nvSpPr>
        <p:spPr>
          <a:xfrm>
            <a:off x="428251" y="3069122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のだすてを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D2AAB2-DBA7-47C9-BD2C-47BE3C13D8C7}"/>
              </a:ext>
            </a:extLst>
          </p:cNvPr>
          <p:cNvSpPr txBox="1"/>
          <p:nvPr/>
        </p:nvSpPr>
        <p:spPr>
          <a:xfrm>
            <a:off x="463420" y="4744033"/>
            <a:ext cx="75692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ち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けのはんていを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タイトル 4">
            <a:extLst>
              <a:ext uri="{FF2B5EF4-FFF2-40B4-BE49-F238E27FC236}">
                <a16:creationId xmlns:a16="http://schemas.microsoft.com/office/drawing/2014/main" id="{36432963-4161-417B-8FFA-2EA97416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23" y="536022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15644D0-560B-4071-9146-CCCB2DCA67C1}"/>
              </a:ext>
            </a:extLst>
          </p:cNvPr>
          <p:cNvGrpSpPr/>
          <p:nvPr/>
        </p:nvGrpSpPr>
        <p:grpSpPr>
          <a:xfrm>
            <a:off x="4466816" y="1017259"/>
            <a:ext cx="2982897" cy="2501278"/>
            <a:chOff x="701336" y="1939526"/>
            <a:chExt cx="2982897" cy="2501278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2D82995-9885-4A1F-823F-B914D199F64E}"/>
                </a:ext>
              </a:extLst>
            </p:cNvPr>
            <p:cNvSpPr txBox="1"/>
            <p:nvPr/>
          </p:nvSpPr>
          <p:spPr>
            <a:xfrm>
              <a:off x="701336" y="2094145"/>
              <a:ext cx="2982897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グー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チョキ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パー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FA647342-6D09-4106-AA13-3941E2A3D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019"/>
            <a:stretch/>
          </p:blipFill>
          <p:spPr>
            <a:xfrm>
              <a:off x="1814374" y="1939526"/>
              <a:ext cx="948260" cy="857776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711F144-C887-474C-97E2-0DD6803F3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649" t="4367" r="32370" b="-4367"/>
            <a:stretch/>
          </p:blipFill>
          <p:spPr>
            <a:xfrm>
              <a:off x="1814374" y="2797302"/>
              <a:ext cx="948260" cy="857776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9ADEAD1-213E-47D9-A47E-139A26F1A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4" t="544" r="65645" b="-544"/>
            <a:stretch/>
          </p:blipFill>
          <p:spPr>
            <a:xfrm>
              <a:off x="1814374" y="3583028"/>
              <a:ext cx="948260" cy="857776"/>
            </a:xfrm>
            <a:prstGeom prst="rect">
              <a:avLst/>
            </a:prstGeom>
          </p:spPr>
        </p:pic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AE6BB04A-693C-4354-95AF-A7E32736AB9F}"/>
              </a:ext>
            </a:extLst>
          </p:cNvPr>
          <p:cNvSpPr/>
          <p:nvPr/>
        </p:nvSpPr>
        <p:spPr>
          <a:xfrm>
            <a:off x="1288918" y="5579533"/>
            <a:ext cx="3723350" cy="1126067"/>
          </a:xfrm>
          <a:prstGeom prst="wedgeRoundRectCallout">
            <a:avLst>
              <a:gd name="adj1" fmla="val 68957"/>
              <a:gd name="adj2" fmla="val -123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F662924-4FC6-4B22-89A5-349444458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109" y="5110112"/>
            <a:ext cx="1062095" cy="169256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C4C24B-97B3-426D-8841-428C7956C4D6}"/>
              </a:ext>
            </a:extLst>
          </p:cNvPr>
          <p:cNvSpPr txBox="1"/>
          <p:nvPr/>
        </p:nvSpPr>
        <p:spPr>
          <a:xfrm>
            <a:off x="1443528" y="5770399"/>
            <a:ext cx="37089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にんげんのてと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のてを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くらべればよさそうだね！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D8D0275-7E62-40A7-A011-28B55FD2BBEF}"/>
              </a:ext>
            </a:extLst>
          </p:cNvPr>
          <p:cNvSpPr txBox="1"/>
          <p:nvPr/>
        </p:nvSpPr>
        <p:spPr>
          <a:xfrm>
            <a:off x="1131926" y="3966013"/>
            <a:ext cx="4879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Codey</a:t>
            </a:r>
            <a:r>
              <a:rPr kumimoji="1" lang="ja-JP" altLang="en-US" dirty="0"/>
              <a:t>のてはじどうできまるようにしよう！</a:t>
            </a:r>
            <a:endParaRPr kumimoji="1" lang="en-US" altLang="ja-JP" dirty="0"/>
          </a:p>
          <a:p>
            <a:r>
              <a:rPr kumimoji="1" lang="ja-JP" altLang="en-US" dirty="0"/>
              <a:t>「らんすう」をつかうとできそうだね！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437C4B-D852-437B-AA00-8EAABE86C9CA}"/>
              </a:ext>
            </a:extLst>
          </p:cNvPr>
          <p:cNvSpPr txBox="1"/>
          <p:nvPr/>
        </p:nvSpPr>
        <p:spPr>
          <a:xfrm>
            <a:off x="1131926" y="2198957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Codey</a:t>
            </a:r>
            <a:r>
              <a:rPr kumimoji="1" lang="ja-JP" altLang="en-US" dirty="0"/>
              <a:t>のボタンを</a:t>
            </a:r>
            <a:endParaRPr kumimoji="1" lang="en-US" altLang="ja-JP" dirty="0"/>
          </a:p>
          <a:p>
            <a:r>
              <a:rPr kumimoji="1" lang="ja-JP" altLang="en-US" dirty="0"/>
              <a:t>グー、チョキ、パーにしよう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A2E714-A180-954D-A4A1-150EFF08560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4AE15C-14DD-1C46-8610-02AEC3B5A987}"/>
              </a:ext>
            </a:extLst>
          </p:cNvPr>
          <p:cNvSpPr txBox="1"/>
          <p:nvPr/>
        </p:nvSpPr>
        <p:spPr>
          <a:xfrm>
            <a:off x="695322" y="3049498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AE5A8E-6AF9-CB40-A768-3918710414D5}"/>
              </a:ext>
            </a:extLst>
          </p:cNvPr>
          <p:cNvSpPr txBox="1"/>
          <p:nvPr/>
        </p:nvSpPr>
        <p:spPr>
          <a:xfrm>
            <a:off x="1132199" y="2075846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65C513-46C0-FA43-915C-2A77FB4A1230}"/>
              </a:ext>
            </a:extLst>
          </p:cNvPr>
          <p:cNvSpPr txBox="1"/>
          <p:nvPr/>
        </p:nvSpPr>
        <p:spPr>
          <a:xfrm>
            <a:off x="1131926" y="3800814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CEC999-583C-9946-AD9A-C1C6D8465ADD}"/>
              </a:ext>
            </a:extLst>
          </p:cNvPr>
          <p:cNvSpPr txBox="1"/>
          <p:nvPr/>
        </p:nvSpPr>
        <p:spPr>
          <a:xfrm>
            <a:off x="2873807" y="5710174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1954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F6C598ED-E039-454F-8CC3-BD58DDF5C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416409"/>
            <a:ext cx="3543300" cy="3454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36673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32234" y="30282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7D0F02-7E78-4465-91B5-8EE6E5FBA928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7A57F15-C6BC-1243-939D-4C89B72DF20D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7E65095-FCFB-9E45-A2BC-13407F249839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289BA16-49D9-7A47-BC6E-2B8E8AA7D3E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55DA1EF-1FFD-2445-AC10-8A103958BD63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FC582C8-FECA-A94E-97CB-121B8A03AF89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EEBB730-1FBC-B44E-BF05-50E9909F6899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D722D74D-88CC-2944-9D5D-668B5BA92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466" y="2797968"/>
            <a:ext cx="3686534" cy="119234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A88474C-F73B-894D-AF5B-AA250640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353" y="4190109"/>
            <a:ext cx="2740690" cy="47505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D9DDEF5-467C-43FE-B438-EAFE184A59D4}"/>
              </a:ext>
            </a:extLst>
          </p:cNvPr>
          <p:cNvGrpSpPr/>
          <p:nvPr/>
        </p:nvGrpSpPr>
        <p:grpSpPr>
          <a:xfrm>
            <a:off x="388253" y="2012634"/>
            <a:ext cx="2982897" cy="2501278"/>
            <a:chOff x="701336" y="1939526"/>
            <a:chExt cx="2982897" cy="2501278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B49410A-019C-43EE-ADE8-008F49BA33D8}"/>
                </a:ext>
              </a:extLst>
            </p:cNvPr>
            <p:cNvSpPr txBox="1"/>
            <p:nvPr/>
          </p:nvSpPr>
          <p:spPr>
            <a:xfrm>
              <a:off x="701336" y="2094145"/>
              <a:ext cx="2982897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グー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チョキ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パー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DD9022B-831A-415B-A0C9-46BC3BA82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019"/>
            <a:stretch/>
          </p:blipFill>
          <p:spPr>
            <a:xfrm>
              <a:off x="1814374" y="1939526"/>
              <a:ext cx="948260" cy="857776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93FBF66C-1D45-4B7B-89B8-D48FA3FC6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49" t="4367" r="32370" b="-4367"/>
            <a:stretch/>
          </p:blipFill>
          <p:spPr>
            <a:xfrm>
              <a:off x="1814374" y="2797302"/>
              <a:ext cx="948260" cy="857776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755B3C7E-1CDD-4FE2-893A-B271BFDE3A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74" t="544" r="65645" b="-544"/>
            <a:stretch/>
          </p:blipFill>
          <p:spPr>
            <a:xfrm>
              <a:off x="1814374" y="3583028"/>
              <a:ext cx="948260" cy="857776"/>
            </a:xfrm>
            <a:prstGeom prst="rect">
              <a:avLst/>
            </a:prstGeom>
          </p:spPr>
        </p:pic>
      </p:grp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1D67F592-0618-41F7-A5EB-25766796F8C1}"/>
              </a:ext>
            </a:extLst>
          </p:cNvPr>
          <p:cNvCxnSpPr>
            <a:cxnSpLocks/>
          </p:cNvCxnSpPr>
          <p:nvPr/>
        </p:nvCxnSpPr>
        <p:spPr>
          <a:xfrm>
            <a:off x="4668450" y="361645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30F9FAB3-AB6F-493F-B956-07E39B490BE3}"/>
              </a:ext>
            </a:extLst>
          </p:cNvPr>
          <p:cNvCxnSpPr>
            <a:cxnSpLocks/>
          </p:cNvCxnSpPr>
          <p:nvPr/>
        </p:nvCxnSpPr>
        <p:spPr>
          <a:xfrm>
            <a:off x="4668450" y="2843290"/>
            <a:ext cx="789016" cy="313146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ACC8517-C318-4041-8807-27D8E5780BB5}"/>
              </a:ext>
            </a:extLst>
          </p:cNvPr>
          <p:cNvSpPr txBox="1"/>
          <p:nvPr/>
        </p:nvSpPr>
        <p:spPr>
          <a:xfrm>
            <a:off x="3018521" y="1867258"/>
            <a:ext cx="59952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05D1364-A601-4C86-A469-8F22B28BC20F}"/>
              </a:ext>
            </a:extLst>
          </p:cNvPr>
          <p:cNvSpPr txBox="1"/>
          <p:nvPr/>
        </p:nvSpPr>
        <p:spPr>
          <a:xfrm>
            <a:off x="3016821" y="4080109"/>
            <a:ext cx="649451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がぞうを「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グー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」にかえて、じかんを「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AA856F44-745A-4ABB-B9C5-6D3527B57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71" y="4954523"/>
            <a:ext cx="1090465" cy="184743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AD7ABEF-1084-4380-A03E-B0DDFB27F14E}"/>
              </a:ext>
            </a:extLst>
          </p:cNvPr>
          <p:cNvGrpSpPr/>
          <p:nvPr/>
        </p:nvGrpSpPr>
        <p:grpSpPr>
          <a:xfrm>
            <a:off x="2095249" y="5642304"/>
            <a:ext cx="4935745" cy="1104718"/>
            <a:chOff x="1579576" y="5361025"/>
            <a:chExt cx="3454063" cy="1104718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37FB7B31-9D36-4C2D-95FE-4D05326CE4FD}"/>
                </a:ext>
              </a:extLst>
            </p:cNvPr>
            <p:cNvSpPr txBox="1"/>
            <p:nvPr/>
          </p:nvSpPr>
          <p:spPr>
            <a:xfrm>
              <a:off x="1878709" y="5361025"/>
              <a:ext cx="30123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がぞうのへんこうは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やったね。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おぼえて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いるかな？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吹き出し: 角を丸めた四角形 83">
              <a:extLst>
                <a:ext uri="{FF2B5EF4-FFF2-40B4-BE49-F238E27FC236}">
                  <a16:creationId xmlns:a16="http://schemas.microsoft.com/office/drawing/2014/main" id="{BB06834B-F26D-4D2E-9E91-65265D44AAC7}"/>
                </a:ext>
              </a:extLst>
            </p:cNvPr>
            <p:cNvSpPr/>
            <p:nvPr/>
          </p:nvSpPr>
          <p:spPr>
            <a:xfrm>
              <a:off x="1579576" y="5404481"/>
              <a:ext cx="3454063" cy="1061262"/>
            </a:xfrm>
            <a:prstGeom prst="wedgeRoundRectCallout">
              <a:avLst>
                <a:gd name="adj1" fmla="val -57335"/>
                <a:gd name="adj2" fmla="val -4848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98887E1F-82AA-4406-8AD3-4B644BC4AC52}"/>
              </a:ext>
            </a:extLst>
          </p:cNvPr>
          <p:cNvSpPr/>
          <p:nvPr/>
        </p:nvSpPr>
        <p:spPr>
          <a:xfrm>
            <a:off x="7158929" y="3387726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F39745D-E929-7047-9D4F-6097354598DF}"/>
              </a:ext>
            </a:extLst>
          </p:cNvPr>
          <p:cNvSpPr txBox="1"/>
          <p:nvPr/>
        </p:nvSpPr>
        <p:spPr>
          <a:xfrm>
            <a:off x="456756" y="1299221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6B28CC-644A-6242-AC37-C48F9A040575}"/>
              </a:ext>
            </a:extLst>
          </p:cNvPr>
          <p:cNvGrpSpPr/>
          <p:nvPr/>
        </p:nvGrpSpPr>
        <p:grpSpPr>
          <a:xfrm>
            <a:off x="3568645" y="2449160"/>
            <a:ext cx="1038413" cy="779945"/>
            <a:chOff x="3568645" y="2449160"/>
            <a:chExt cx="1038413" cy="779945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A410E4F-60DE-B84D-921B-B649463AF92F}"/>
                </a:ext>
              </a:extLst>
            </p:cNvPr>
            <p:cNvGrpSpPr/>
            <p:nvPr/>
          </p:nvGrpSpPr>
          <p:grpSpPr>
            <a:xfrm>
              <a:off x="3568645" y="2464116"/>
              <a:ext cx="1038413" cy="764989"/>
              <a:chOff x="2400196" y="1560514"/>
              <a:chExt cx="1038413" cy="764989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8C4E30A3-4103-1A45-B836-2BC4BE545E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DFAF5DC-08ED-9040-A256-9029A1577E9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9" name="四角形: 角を丸くする 13">
              <a:extLst>
                <a:ext uri="{FF2B5EF4-FFF2-40B4-BE49-F238E27FC236}">
                  <a16:creationId xmlns:a16="http://schemas.microsoft.com/office/drawing/2014/main" id="{D374A571-CA0A-E042-A90F-BE09EAE8F261}"/>
                </a:ext>
              </a:extLst>
            </p:cNvPr>
            <p:cNvSpPr/>
            <p:nvPr/>
          </p:nvSpPr>
          <p:spPr>
            <a:xfrm>
              <a:off x="3643570" y="2449160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ABF6789-FB51-CB42-863B-56B78E849800}"/>
              </a:ext>
            </a:extLst>
          </p:cNvPr>
          <p:cNvGrpSpPr/>
          <p:nvPr/>
        </p:nvGrpSpPr>
        <p:grpSpPr>
          <a:xfrm>
            <a:off x="3643570" y="3355906"/>
            <a:ext cx="853290" cy="796053"/>
            <a:chOff x="3643570" y="3355906"/>
            <a:chExt cx="853290" cy="796053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320DA1EF-3106-524C-BF58-27B871563064}"/>
                </a:ext>
              </a:extLst>
            </p:cNvPr>
            <p:cNvGrpSpPr/>
            <p:nvPr/>
          </p:nvGrpSpPr>
          <p:grpSpPr>
            <a:xfrm>
              <a:off x="3664652" y="3443695"/>
              <a:ext cx="806970" cy="708264"/>
              <a:chOff x="952104" y="638613"/>
              <a:chExt cx="806970" cy="708264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DDD721F7-CD2E-4E41-BD7B-0D05A3783E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2E89FE2-2D99-7C45-99ED-BE38FE04BAEF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1" name="四角形: 角を丸くする 13">
              <a:extLst>
                <a:ext uri="{FF2B5EF4-FFF2-40B4-BE49-F238E27FC236}">
                  <a16:creationId xmlns:a16="http://schemas.microsoft.com/office/drawing/2014/main" id="{C6457B6E-8986-D046-931E-4E6BD029748A}"/>
                </a:ext>
              </a:extLst>
            </p:cNvPr>
            <p:cNvSpPr/>
            <p:nvPr/>
          </p:nvSpPr>
          <p:spPr>
            <a:xfrm>
              <a:off x="3643570" y="33559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372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E6CD484-8FF7-964F-9655-9A7DC5E50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33" y="2940339"/>
            <a:ext cx="4454890" cy="320152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EECC184-D409-BC4F-9C5B-762C45856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59" y="2118491"/>
            <a:ext cx="3645768" cy="595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44247" y="112934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をへんこうしよう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5FBC9AC-63DF-4841-B6FE-BB6254BAF573}"/>
              </a:ext>
            </a:extLst>
          </p:cNvPr>
          <p:cNvSpPr/>
          <p:nvPr/>
        </p:nvSpPr>
        <p:spPr>
          <a:xfrm>
            <a:off x="1402917" y="2195304"/>
            <a:ext cx="674326" cy="3855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DFCBFEEC-6FB9-46A8-8E61-475D59901280}"/>
              </a:ext>
            </a:extLst>
          </p:cNvPr>
          <p:cNvCxnSpPr>
            <a:cxnSpLocks/>
          </p:cNvCxnSpPr>
          <p:nvPr/>
        </p:nvCxnSpPr>
        <p:spPr>
          <a:xfrm flipH="1">
            <a:off x="2148678" y="2007205"/>
            <a:ext cx="1520901" cy="3064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FA7A9D-E1AC-403A-BF74-306D941FEC72}"/>
              </a:ext>
            </a:extLst>
          </p:cNvPr>
          <p:cNvGrpSpPr/>
          <p:nvPr/>
        </p:nvGrpSpPr>
        <p:grpSpPr>
          <a:xfrm>
            <a:off x="3851666" y="1591009"/>
            <a:ext cx="5341541" cy="1131079"/>
            <a:chOff x="3926156" y="1829651"/>
            <a:chExt cx="5341541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3D82C8-E1A5-4DCF-93B6-5225E2AA738F}"/>
                </a:ext>
              </a:extLst>
            </p:cNvPr>
            <p:cNvSpPr txBox="1"/>
            <p:nvPr/>
          </p:nvSpPr>
          <p:spPr>
            <a:xfrm>
              <a:off x="4450062" y="1829651"/>
              <a:ext cx="48176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をクリックすると、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6FC8DA4C-2BD6-4E0B-B0B9-2EBE3BB63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78" t="9649" r="5693" b="12982"/>
            <a:stretch/>
          </p:blipFill>
          <p:spPr>
            <a:xfrm>
              <a:off x="3926156" y="2069021"/>
              <a:ext cx="524818" cy="271740"/>
            </a:xfrm>
            <a:prstGeom prst="rect">
              <a:avLst/>
            </a:prstGeom>
          </p:spPr>
        </p:pic>
      </p:grp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23C669C8-F62E-4EB5-872A-DD014F30BE14}"/>
              </a:ext>
            </a:extLst>
          </p:cNvPr>
          <p:cNvSpPr/>
          <p:nvPr/>
        </p:nvSpPr>
        <p:spPr>
          <a:xfrm>
            <a:off x="4389539" y="3078879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4BB8B9E0-3FE0-4FF9-A265-883319850C1D}"/>
              </a:ext>
            </a:extLst>
          </p:cNvPr>
          <p:cNvSpPr/>
          <p:nvPr/>
        </p:nvSpPr>
        <p:spPr>
          <a:xfrm>
            <a:off x="4398790" y="3461340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8095862-39BD-4CB9-B848-EA552D34B32D}"/>
              </a:ext>
            </a:extLst>
          </p:cNvPr>
          <p:cNvCxnSpPr>
            <a:cxnSpLocks/>
          </p:cNvCxnSpPr>
          <p:nvPr/>
        </p:nvCxnSpPr>
        <p:spPr>
          <a:xfrm flipH="1">
            <a:off x="5025449" y="3175875"/>
            <a:ext cx="609420" cy="1063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1EE8E0BD-5E31-4536-A624-A51B0B72E221}"/>
              </a:ext>
            </a:extLst>
          </p:cNvPr>
          <p:cNvGrpSpPr/>
          <p:nvPr/>
        </p:nvGrpSpPr>
        <p:grpSpPr>
          <a:xfrm>
            <a:off x="5584625" y="2777953"/>
            <a:ext cx="3259804" cy="991230"/>
            <a:chOff x="5823751" y="2559344"/>
            <a:chExt cx="3259804" cy="991230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0339C22-EC2E-4901-96B9-3D92BFACE9D9}"/>
                </a:ext>
              </a:extLst>
            </p:cNvPr>
            <p:cNvSpPr txBox="1"/>
            <p:nvPr/>
          </p:nvSpPr>
          <p:spPr>
            <a:xfrm>
              <a:off x="5823751" y="2559344"/>
              <a:ext cx="32598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ペン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〇をぬりつぶします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AAD04F5E-CE6E-42C0-AB57-272100DF0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5616" y="3121889"/>
              <a:ext cx="1219370" cy="428685"/>
            </a:xfrm>
            <a:prstGeom prst="rect">
              <a:avLst/>
            </a:prstGeom>
          </p:spPr>
        </p:pic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45E507C2-E712-4314-B18D-D64778F1A0EB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3334941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2DDF1A3-4D6C-408A-B520-BB066FB06503}"/>
              </a:ext>
            </a:extLst>
          </p:cNvPr>
          <p:cNvCxnSpPr>
            <a:cxnSpLocks/>
          </p:cNvCxnSpPr>
          <p:nvPr/>
        </p:nvCxnSpPr>
        <p:spPr>
          <a:xfrm flipH="1" flipV="1">
            <a:off x="4982190" y="3761069"/>
            <a:ext cx="753216" cy="4767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B7ECF88-F2F1-4CA4-A638-5EF0D23787B8}"/>
              </a:ext>
            </a:extLst>
          </p:cNvPr>
          <p:cNvGrpSpPr/>
          <p:nvPr/>
        </p:nvGrpSpPr>
        <p:grpSpPr>
          <a:xfrm>
            <a:off x="5735767" y="4097011"/>
            <a:ext cx="3009531" cy="1073596"/>
            <a:chOff x="5846845" y="4136269"/>
            <a:chExt cx="3009531" cy="1073596"/>
          </a:xfrm>
        </p:grpSpPr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5E0456-E156-495B-8AF4-D8869A48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625616" y="4781180"/>
              <a:ext cx="1219370" cy="428685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F1C5D63-200A-4E6A-97EA-78B7BA1F7E4A}"/>
                </a:ext>
              </a:extLst>
            </p:cNvPr>
            <p:cNvSpPr txBox="1"/>
            <p:nvPr/>
          </p:nvSpPr>
          <p:spPr>
            <a:xfrm>
              <a:off x="5846845" y="4136269"/>
              <a:ext cx="30095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しゴム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●をけします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89" name="直線矢印コネクタ 88">
              <a:extLst>
                <a:ext uri="{FF2B5EF4-FFF2-40B4-BE49-F238E27FC236}">
                  <a16:creationId xmlns:a16="http://schemas.microsoft.com/office/drawing/2014/main" id="{1727D406-8008-4856-A659-A09CAAEE8646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5002816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9E37122-270A-49EF-A825-02EF295EC6C2}"/>
              </a:ext>
            </a:extLst>
          </p:cNvPr>
          <p:cNvGrpSpPr/>
          <p:nvPr/>
        </p:nvGrpSpPr>
        <p:grpSpPr>
          <a:xfrm>
            <a:off x="4875230" y="5180000"/>
            <a:ext cx="4317977" cy="1508105"/>
            <a:chOff x="5027123" y="5375739"/>
            <a:chExt cx="4052436" cy="1508105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9D7F48D-07C1-41C5-958C-CD39066D1A41}"/>
                </a:ext>
              </a:extLst>
            </p:cNvPr>
            <p:cNvSpPr txBox="1"/>
            <p:nvPr/>
          </p:nvSpPr>
          <p:spPr>
            <a:xfrm>
              <a:off x="5027123" y="5375739"/>
              <a:ext cx="405243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クリックするとボタンのいろが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わります。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になったときにきのうが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46BC81B-2194-42AD-8E2B-2D2463FFB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6167" y="5997155"/>
              <a:ext cx="404043" cy="391417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D3479B3-62F4-4CA5-8DCF-EC58DAD9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3634" y="6012611"/>
              <a:ext cx="397731" cy="378791"/>
            </a:xfrm>
            <a:prstGeom prst="rect">
              <a:avLst/>
            </a:prstGeom>
          </p:spPr>
        </p:pic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BC782D6-0895-4C4B-8B7E-DED22AADBDD9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552311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61ECB8B-6726-7146-AE61-A5D86E6BF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87" y="1897952"/>
            <a:ext cx="5374402" cy="382956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88F9259-FA9E-AD43-88AB-0C37D6386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236" y="2802625"/>
            <a:ext cx="3522160" cy="11391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D3D82C8-E1A5-4DCF-93B6-5225E2AA738F}"/>
              </a:ext>
            </a:extLst>
          </p:cNvPr>
          <p:cNvSpPr txBox="1"/>
          <p:nvPr/>
        </p:nvSpPr>
        <p:spPr>
          <a:xfrm>
            <a:off x="582150" y="1087019"/>
            <a:ext cx="31990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「グー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334A179-3CCC-429E-91E2-03DAE9762C77}"/>
              </a:ext>
            </a:extLst>
          </p:cNvPr>
          <p:cNvSpPr txBox="1"/>
          <p:nvPr/>
        </p:nvSpPr>
        <p:spPr>
          <a:xfrm>
            <a:off x="4775744" y="5911340"/>
            <a:ext cx="39396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ボタンをおしてほぞんしよう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87F6E60-8FDF-4D61-8431-8C1EEDD8BEE9}"/>
              </a:ext>
            </a:extLst>
          </p:cNvPr>
          <p:cNvSpPr/>
          <p:nvPr/>
        </p:nvSpPr>
        <p:spPr>
          <a:xfrm>
            <a:off x="4689377" y="5353942"/>
            <a:ext cx="871164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39468F82-95BB-4DB5-8EA9-5DFCF33493C3}"/>
              </a:ext>
            </a:extLst>
          </p:cNvPr>
          <p:cNvSpPr/>
          <p:nvPr/>
        </p:nvSpPr>
        <p:spPr>
          <a:xfrm>
            <a:off x="6475091" y="3372577"/>
            <a:ext cx="615534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F98DFB3C-4A9C-4BFB-A524-DE0AEE4B31DD}"/>
              </a:ext>
            </a:extLst>
          </p:cNvPr>
          <p:cNvCxnSpPr>
            <a:cxnSpLocks/>
          </p:cNvCxnSpPr>
          <p:nvPr/>
        </p:nvCxnSpPr>
        <p:spPr>
          <a:xfrm flipV="1">
            <a:off x="5596236" y="3915925"/>
            <a:ext cx="1108498" cy="14026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B10681-A52E-4A06-8F2F-EC6950B2B3E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794400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CFEE94BA-FB5F-43E0-8B00-F55BC583F61F}"/>
              </a:ext>
            </a:extLst>
          </p:cNvPr>
          <p:cNvSpPr txBox="1"/>
          <p:nvPr/>
        </p:nvSpPr>
        <p:spPr>
          <a:xfrm>
            <a:off x="1013109" y="5500691"/>
            <a:ext cx="73363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」をだいにゅうする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D79B600-83BE-C943-B767-86D03AD7E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964" y="5543061"/>
            <a:ext cx="2472893" cy="635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F73370C-66C5-4941-BCD1-0995C3F3B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0" y="2551207"/>
            <a:ext cx="3797300" cy="1447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だすて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をへんすうにだいにゅうする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363E5520-4AD2-4159-85BF-4BC7BA4D56E5}"/>
              </a:ext>
            </a:extLst>
          </p:cNvPr>
          <p:cNvCxnSpPr>
            <a:cxnSpLocks/>
          </p:cNvCxnSpPr>
          <p:nvPr/>
        </p:nvCxnSpPr>
        <p:spPr>
          <a:xfrm flipV="1">
            <a:off x="4819615" y="3728186"/>
            <a:ext cx="780023" cy="271637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2DD41F5-3A5A-4291-962A-2D862CF9ED4E}"/>
              </a:ext>
            </a:extLst>
          </p:cNvPr>
          <p:cNvGrpSpPr/>
          <p:nvPr/>
        </p:nvGrpSpPr>
        <p:grpSpPr>
          <a:xfrm>
            <a:off x="388252" y="2012634"/>
            <a:ext cx="3824159" cy="2501278"/>
            <a:chOff x="388252" y="2012634"/>
            <a:chExt cx="3824159" cy="2501278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6CA58A1-8BF7-471A-9E59-0A9859EC56F9}"/>
                </a:ext>
              </a:extLst>
            </p:cNvPr>
            <p:cNvSpPr txBox="1"/>
            <p:nvPr/>
          </p:nvSpPr>
          <p:spPr>
            <a:xfrm>
              <a:off x="388252" y="2167253"/>
              <a:ext cx="3824159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グー　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チョキ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パー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DC640905-E4C0-4828-9308-4EC5E6F67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019"/>
            <a:stretch/>
          </p:blipFill>
          <p:spPr>
            <a:xfrm>
              <a:off x="1501291" y="2012634"/>
              <a:ext cx="948260" cy="857776"/>
            </a:xfrm>
            <a:prstGeom prst="rect">
              <a:avLst/>
            </a:prstGeom>
          </p:spPr>
        </p:pic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F278D2CB-5120-412D-B8BE-8FF5F336D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49" t="4367" r="32370" b="-4367"/>
            <a:stretch/>
          </p:blipFill>
          <p:spPr>
            <a:xfrm>
              <a:off x="1501291" y="2870410"/>
              <a:ext cx="948260" cy="857776"/>
            </a:xfrm>
            <a:prstGeom prst="rect">
              <a:avLst/>
            </a:prstGeom>
          </p:spPr>
        </p:pic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5926075C-D3D5-4A47-A1B2-FE3811B71F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74" t="544" r="65645" b="-544"/>
            <a:stretch/>
          </p:blipFill>
          <p:spPr>
            <a:xfrm>
              <a:off x="1501291" y="3656136"/>
              <a:ext cx="948260" cy="857776"/>
            </a:xfrm>
            <a:prstGeom prst="rect">
              <a:avLst/>
            </a:prstGeom>
          </p:spPr>
        </p:pic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BA763397-2BB8-4700-85A2-26B5848A54D5}"/>
              </a:ext>
            </a:extLst>
          </p:cNvPr>
          <p:cNvSpPr txBox="1"/>
          <p:nvPr/>
        </p:nvSpPr>
        <p:spPr>
          <a:xfrm>
            <a:off x="1013109" y="4418191"/>
            <a:ext cx="771556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6DC5F6-9416-FB47-9B26-8C0C93C88103}"/>
              </a:ext>
            </a:extLst>
          </p:cNvPr>
          <p:cNvGrpSpPr/>
          <p:nvPr/>
        </p:nvGrpSpPr>
        <p:grpSpPr>
          <a:xfrm>
            <a:off x="3891278" y="3466830"/>
            <a:ext cx="1003384" cy="802755"/>
            <a:chOff x="4149540" y="2372169"/>
            <a:chExt cx="1003384" cy="80275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F57B3893-A00D-4143-A498-0FA349A09FA8}"/>
                </a:ext>
              </a:extLst>
            </p:cNvPr>
            <p:cNvGrpSpPr/>
            <p:nvPr/>
          </p:nvGrpSpPr>
          <p:grpSpPr>
            <a:xfrm>
              <a:off x="4149540" y="2417029"/>
              <a:ext cx="1003384" cy="757895"/>
              <a:chOff x="780349" y="2689835"/>
              <a:chExt cx="1003384" cy="757895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494F614F-2A4A-8545-9C1A-22F07707D4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10E01E9-1DBA-E046-AC90-A82125EC99C1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20" name="四角形: 角を丸くする 13">
              <a:extLst>
                <a:ext uri="{FF2B5EF4-FFF2-40B4-BE49-F238E27FC236}">
                  <a16:creationId xmlns:a16="http://schemas.microsoft.com/office/drawing/2014/main" id="{5C95FA84-51FE-ED4D-BDF9-429D585AED12}"/>
                </a:ext>
              </a:extLst>
            </p:cNvPr>
            <p:cNvSpPr/>
            <p:nvPr/>
          </p:nvSpPr>
          <p:spPr>
            <a:xfrm>
              <a:off x="4224587" y="237216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E2A00CE-F74E-2F45-934A-1FCD4D66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3" y="3060151"/>
            <a:ext cx="3835400" cy="1536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、ボタン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ときのプログラミングをしよう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5A2E81-A0C4-4F7C-9B6E-A99D8E629FE2}"/>
              </a:ext>
            </a:extLst>
          </p:cNvPr>
          <p:cNvGrpSpPr/>
          <p:nvPr/>
        </p:nvGrpSpPr>
        <p:grpSpPr>
          <a:xfrm>
            <a:off x="388252" y="2018152"/>
            <a:ext cx="3824159" cy="857776"/>
            <a:chOff x="388252" y="2018152"/>
            <a:chExt cx="3824159" cy="857776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C8AFF75-E1BC-43BD-BD48-0153124231E4}"/>
                </a:ext>
              </a:extLst>
            </p:cNvPr>
            <p:cNvSpPr txBox="1"/>
            <p:nvPr/>
          </p:nvSpPr>
          <p:spPr>
            <a:xfrm>
              <a:off x="388252" y="2167253"/>
              <a:ext cx="3824159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チョキ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DD52D24-8D33-4116-A86E-3E01226119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649" t="4367" r="32370" b="-4367"/>
            <a:stretch/>
          </p:blipFill>
          <p:spPr>
            <a:xfrm>
              <a:off x="1501291" y="2018152"/>
              <a:ext cx="948260" cy="857776"/>
            </a:xfrm>
            <a:prstGeom prst="rect">
              <a:avLst/>
            </a:prstGeom>
          </p:spPr>
        </p:pic>
      </p:grp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1806803" y="4045344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075681" y="3672139"/>
            <a:ext cx="617195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CAC2277-F833-410A-B560-218AC4766D13}"/>
              </a:ext>
            </a:extLst>
          </p:cNvPr>
          <p:cNvSpPr/>
          <p:nvPr/>
        </p:nvSpPr>
        <p:spPr>
          <a:xfrm>
            <a:off x="716692" y="3247463"/>
            <a:ext cx="529301" cy="363074"/>
          </a:xfrm>
          <a:prstGeom prst="roundRect">
            <a:avLst>
              <a:gd name="adj" fmla="val 206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5140424-0861-254A-9BC0-3D9FD3DDC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13" y="2621887"/>
            <a:ext cx="4779962" cy="345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12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74447E0-B0F7-CF47-8AC7-247EF9FFC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83" y="3145903"/>
            <a:ext cx="3810000" cy="1511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2" y="2167253"/>
            <a:ext cx="3824159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→  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1902941" y="4171652"/>
            <a:ext cx="370702" cy="31271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075999" y="3720016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CAC2277-F833-410A-B560-218AC4766D13}"/>
              </a:ext>
            </a:extLst>
          </p:cNvPr>
          <p:cNvSpPr/>
          <p:nvPr/>
        </p:nvSpPr>
        <p:spPr>
          <a:xfrm>
            <a:off x="784989" y="3324450"/>
            <a:ext cx="574897" cy="363074"/>
          </a:xfrm>
          <a:prstGeom prst="roundRect">
            <a:avLst>
              <a:gd name="adj" fmla="val 206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808CC78-0C70-408D-BAF1-1EF44D0571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" t="544" r="65645" b="-544"/>
          <a:stretch/>
        </p:blipFill>
        <p:spPr>
          <a:xfrm>
            <a:off x="1499193" y="1998604"/>
            <a:ext cx="948260" cy="8577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03955E1-77EA-8F46-BD8D-70482D180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1249" y="2619173"/>
            <a:ext cx="5027568" cy="356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50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77F00C04-03E1-AB46-AE45-01381A7D8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862" y="2913014"/>
            <a:ext cx="5029200" cy="55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のだす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556812" y="1300620"/>
            <a:ext cx="896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A18D5BE-B84C-4479-B1F4-85C7A0F35E15}"/>
              </a:ext>
            </a:extLst>
          </p:cNvPr>
          <p:cNvSpPr txBox="1"/>
          <p:nvPr/>
        </p:nvSpPr>
        <p:spPr>
          <a:xfrm>
            <a:off x="245550" y="4413128"/>
            <a:ext cx="83806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807BA91-E765-4F3A-8746-F4A17DA0B032}"/>
              </a:ext>
            </a:extLst>
          </p:cNvPr>
          <p:cNvSpPr txBox="1"/>
          <p:nvPr/>
        </p:nvSpPr>
        <p:spPr>
          <a:xfrm>
            <a:off x="607094" y="1951230"/>
            <a:ext cx="57216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のだす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はらんすうでじどうてきに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966CF443-0561-46E7-BE18-26654A7E3DA2}"/>
              </a:ext>
            </a:extLst>
          </p:cNvPr>
          <p:cNvSpPr txBox="1"/>
          <p:nvPr/>
        </p:nvSpPr>
        <p:spPr>
          <a:xfrm>
            <a:off x="513385" y="2033700"/>
            <a:ext cx="1130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A25D4EA9-9910-4735-A246-3992765DACC0}"/>
              </a:ext>
            </a:extLst>
          </p:cNvPr>
          <p:cNvCxnSpPr>
            <a:cxnSpLocks/>
          </p:cNvCxnSpPr>
          <p:nvPr/>
        </p:nvCxnSpPr>
        <p:spPr>
          <a:xfrm>
            <a:off x="1513867" y="3277998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70A8C362-0691-496B-B911-0A20CEF6539A}"/>
              </a:ext>
            </a:extLst>
          </p:cNvPr>
          <p:cNvCxnSpPr>
            <a:cxnSpLocks/>
          </p:cNvCxnSpPr>
          <p:nvPr/>
        </p:nvCxnSpPr>
        <p:spPr>
          <a:xfrm flipV="1">
            <a:off x="5127858" y="3383150"/>
            <a:ext cx="0" cy="473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E3FAC2D-1B03-481E-A7C7-030D1D9733AF}"/>
              </a:ext>
            </a:extLst>
          </p:cNvPr>
          <p:cNvGrpSpPr/>
          <p:nvPr/>
        </p:nvGrpSpPr>
        <p:grpSpPr>
          <a:xfrm>
            <a:off x="229782" y="5539609"/>
            <a:ext cx="8976360" cy="1131079"/>
            <a:chOff x="433970" y="5539609"/>
            <a:chExt cx="8976360" cy="113107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13625663-0993-4949-B422-770E1458C4DE}"/>
                </a:ext>
              </a:extLst>
            </p:cNvPr>
            <p:cNvSpPr txBox="1"/>
            <p:nvPr/>
          </p:nvSpPr>
          <p:spPr>
            <a:xfrm>
              <a:off x="433970" y="5539609"/>
              <a:ext cx="89763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をえらび、えんざんから　　　　　　　　を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だいにゅうする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。らんすう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のはんいを「１から３」にする。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157898A-96D0-4954-BF14-0BFA2805F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3115" y="5672309"/>
              <a:ext cx="2194750" cy="441998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045AE199-4484-5446-B84D-D48694BC7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716" y="5713405"/>
            <a:ext cx="2272068" cy="363919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11279D7-ADEB-7245-A59C-A912BA0115C1}"/>
              </a:ext>
            </a:extLst>
          </p:cNvPr>
          <p:cNvGrpSpPr/>
          <p:nvPr/>
        </p:nvGrpSpPr>
        <p:grpSpPr>
          <a:xfrm>
            <a:off x="404728" y="2861832"/>
            <a:ext cx="1003384" cy="802755"/>
            <a:chOff x="4149540" y="2372169"/>
            <a:chExt cx="1003384" cy="802755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0A6A6663-C443-0241-9CEE-A67755B2B2F3}"/>
                </a:ext>
              </a:extLst>
            </p:cNvPr>
            <p:cNvGrpSpPr/>
            <p:nvPr/>
          </p:nvGrpSpPr>
          <p:grpSpPr>
            <a:xfrm>
              <a:off x="4149540" y="2417029"/>
              <a:ext cx="1003384" cy="757895"/>
              <a:chOff x="780349" y="2689835"/>
              <a:chExt cx="1003384" cy="757895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0B8A2FA5-194A-9F49-BF81-5D51E26FB9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0D3AF0B-B35D-5040-84B7-A1B323223C5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22" name="四角形: 角を丸くする 13">
              <a:extLst>
                <a:ext uri="{FF2B5EF4-FFF2-40B4-BE49-F238E27FC236}">
                  <a16:creationId xmlns:a16="http://schemas.microsoft.com/office/drawing/2014/main" id="{C5AD4366-2862-B342-B407-4EDE8C754EBF}"/>
                </a:ext>
              </a:extLst>
            </p:cNvPr>
            <p:cNvSpPr/>
            <p:nvPr/>
          </p:nvSpPr>
          <p:spPr>
            <a:xfrm>
              <a:off x="4224587" y="237216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B54B013-B3F3-1F43-80C7-E88874B561A7}"/>
              </a:ext>
            </a:extLst>
          </p:cNvPr>
          <p:cNvGrpSpPr/>
          <p:nvPr/>
        </p:nvGrpSpPr>
        <p:grpSpPr>
          <a:xfrm>
            <a:off x="4615825" y="3790886"/>
            <a:ext cx="1084083" cy="859107"/>
            <a:chOff x="4615825" y="3790886"/>
            <a:chExt cx="1084083" cy="859107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21E51A02-67E3-DC40-987D-F6D37DB02FF4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2E23B543-B5B7-3B44-B0B9-165BA4C7F8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F5145A7-AE5E-AE48-863B-8EA8B79D5418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25" name="四角形: 角を丸くする 13">
              <a:extLst>
                <a:ext uri="{FF2B5EF4-FFF2-40B4-BE49-F238E27FC236}">
                  <a16:creationId xmlns:a16="http://schemas.microsoft.com/office/drawing/2014/main" id="{E6524459-236A-AD40-B8D2-3A6A19ACAD31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4019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941A339-065D-4808-A5A2-7679154BA0C2}"/>
              </a:ext>
            </a:extLst>
          </p:cNvPr>
          <p:cNvSpPr txBox="1"/>
          <p:nvPr/>
        </p:nvSpPr>
        <p:spPr>
          <a:xfrm>
            <a:off x="383461" y="4663584"/>
            <a:ext cx="50096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AE1B785-FB16-2E49-9C44-78774804A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778" y="5656790"/>
            <a:ext cx="1815524" cy="46193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FCEF41-9904-F74E-A31D-08CAE8584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867" y="4538217"/>
            <a:ext cx="1845989" cy="89662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1F61F03-E27E-4744-8CC6-46B476C7D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400" y="2360357"/>
            <a:ext cx="5232400" cy="182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5E2087-1EF9-45B1-886C-B55DB5BDF222}"/>
              </a:ext>
            </a:extLst>
          </p:cNvPr>
          <p:cNvGrpSpPr/>
          <p:nvPr/>
        </p:nvGrpSpPr>
        <p:grpSpPr>
          <a:xfrm>
            <a:off x="275885" y="986406"/>
            <a:ext cx="7617753" cy="1131079"/>
            <a:chOff x="647302" y="1245063"/>
            <a:chExt cx="6276049" cy="1131079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807BA91-E765-4F3A-8746-F4A17DA0B032}"/>
                </a:ext>
              </a:extLst>
            </p:cNvPr>
            <p:cNvSpPr txBox="1"/>
            <p:nvPr/>
          </p:nvSpPr>
          <p:spPr>
            <a:xfrm>
              <a:off x="661626" y="1245063"/>
              <a:ext cx="626172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「あいこ」はなし、というルールなので、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のときは、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のだしてをもういちどせっていする。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C808FE0-278F-409E-8FEC-D34077E6373C}"/>
                </a:ext>
              </a:extLst>
            </p:cNvPr>
            <p:cNvSpPr txBox="1"/>
            <p:nvPr/>
          </p:nvSpPr>
          <p:spPr>
            <a:xfrm>
              <a:off x="647302" y="1837388"/>
              <a:ext cx="7567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9" name="コネクタ: カギ線 48">
            <a:extLst>
              <a:ext uri="{FF2B5EF4-FFF2-40B4-BE49-F238E27FC236}">
                <a16:creationId xmlns:a16="http://schemas.microsoft.com/office/drawing/2014/main" id="{AB1A4794-8AF8-41A9-B141-320FBBF6D16F}"/>
              </a:ext>
            </a:extLst>
          </p:cNvPr>
          <p:cNvCxnSpPr>
            <a:cxnSpLocks/>
          </p:cNvCxnSpPr>
          <p:nvPr/>
        </p:nvCxnSpPr>
        <p:spPr>
          <a:xfrm>
            <a:off x="896041" y="2762222"/>
            <a:ext cx="913312" cy="216615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コネクタ: カギ線 53">
            <a:extLst>
              <a:ext uri="{FF2B5EF4-FFF2-40B4-BE49-F238E27FC236}">
                <a16:creationId xmlns:a16="http://schemas.microsoft.com/office/drawing/2014/main" id="{B4B533FF-634A-4420-A141-D0125D9AC544}"/>
              </a:ext>
            </a:extLst>
          </p:cNvPr>
          <p:cNvCxnSpPr>
            <a:cxnSpLocks/>
          </p:cNvCxnSpPr>
          <p:nvPr/>
        </p:nvCxnSpPr>
        <p:spPr>
          <a:xfrm flipV="1">
            <a:off x="906033" y="3139376"/>
            <a:ext cx="1416929" cy="33638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657CFE0-F442-415C-A6AB-C57CFA6BCFD5}"/>
              </a:ext>
            </a:extLst>
          </p:cNvPr>
          <p:cNvGrpSpPr/>
          <p:nvPr/>
        </p:nvGrpSpPr>
        <p:grpSpPr>
          <a:xfrm>
            <a:off x="383461" y="5581068"/>
            <a:ext cx="6758744" cy="1131079"/>
            <a:chOff x="450781" y="5191287"/>
            <a:chExt cx="6269615" cy="113107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13625663-0993-4949-B422-770E1458C4DE}"/>
                </a:ext>
              </a:extLst>
            </p:cNvPr>
            <p:cNvSpPr txBox="1"/>
            <p:nvPr/>
          </p:nvSpPr>
          <p:spPr>
            <a:xfrm>
              <a:off x="450781" y="5191287"/>
              <a:ext cx="626961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　　　　　　　　に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6AB24010-67D4-41BD-81AC-8B07AABCC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54801" y="5320717"/>
              <a:ext cx="1200253" cy="414476"/>
            </a:xfrm>
            <a:prstGeom prst="rect">
              <a:avLst/>
            </a:prstGeom>
          </p:spPr>
        </p:pic>
      </p:grpSp>
      <p:sp>
        <p:nvSpPr>
          <p:cNvPr id="128" name="吹き出し: 角を丸めた四角形 127">
            <a:extLst>
              <a:ext uri="{FF2B5EF4-FFF2-40B4-BE49-F238E27FC236}">
                <a16:creationId xmlns:a16="http://schemas.microsoft.com/office/drawing/2014/main" id="{627F53E1-EBD6-426C-8CA4-38885579B7E6}"/>
              </a:ext>
            </a:extLst>
          </p:cNvPr>
          <p:cNvSpPr/>
          <p:nvPr/>
        </p:nvSpPr>
        <p:spPr>
          <a:xfrm>
            <a:off x="5156200" y="4201351"/>
            <a:ext cx="3005668" cy="1020241"/>
          </a:xfrm>
          <a:prstGeom prst="wedgeRoundRectCallout">
            <a:avLst>
              <a:gd name="adj1" fmla="val 38571"/>
              <a:gd name="adj2" fmla="val 699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1" name="図 130">
            <a:extLst>
              <a:ext uri="{FF2B5EF4-FFF2-40B4-BE49-F238E27FC236}">
                <a16:creationId xmlns:a16="http://schemas.microsoft.com/office/drawing/2014/main" id="{014B3D8B-A7FA-4801-B974-82E228B52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644" y="4856860"/>
            <a:ext cx="1062095" cy="1692565"/>
          </a:xfrm>
          <a:prstGeom prst="rect">
            <a:avLst/>
          </a:prstGeom>
        </p:spPr>
      </p:pic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961A7C10-BAFE-4CE0-B1F5-3B9E53391C0F}"/>
              </a:ext>
            </a:extLst>
          </p:cNvPr>
          <p:cNvSpPr txBox="1"/>
          <p:nvPr/>
        </p:nvSpPr>
        <p:spPr>
          <a:xfrm>
            <a:off x="5364900" y="4168625"/>
            <a:ext cx="2900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かいでおなじような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プログラムをつくったね！</a:t>
            </a: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3C392810-F8B1-8544-9FD0-5107FB68630E}"/>
              </a:ext>
            </a:extLst>
          </p:cNvPr>
          <p:cNvSpPr/>
          <p:nvPr/>
        </p:nvSpPr>
        <p:spPr>
          <a:xfrm>
            <a:off x="1809353" y="3397026"/>
            <a:ext cx="5005592" cy="52990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BB7736FB-5423-FC4A-9F1D-18A9AF524B33}"/>
              </a:ext>
            </a:extLst>
          </p:cNvPr>
          <p:cNvSpPr/>
          <p:nvPr/>
        </p:nvSpPr>
        <p:spPr>
          <a:xfrm>
            <a:off x="2476871" y="2874584"/>
            <a:ext cx="2093636" cy="4715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吹き出し: 角を丸めた四角形 127">
            <a:extLst>
              <a:ext uri="{FF2B5EF4-FFF2-40B4-BE49-F238E27FC236}">
                <a16:creationId xmlns:a16="http://schemas.microsoft.com/office/drawing/2014/main" id="{E88F04EA-3ED3-9D43-B5B5-8EF5F8A4C885}"/>
              </a:ext>
            </a:extLst>
          </p:cNvPr>
          <p:cNvSpPr/>
          <p:nvPr/>
        </p:nvSpPr>
        <p:spPr>
          <a:xfrm>
            <a:off x="5629186" y="1566499"/>
            <a:ext cx="3478628" cy="808636"/>
          </a:xfrm>
          <a:prstGeom prst="wedgeRoundRectCallout">
            <a:avLst>
              <a:gd name="adj1" fmla="val -31335"/>
              <a:gd name="adj2" fmla="val 4849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しろくなっているところは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つぎのページであつかうよ！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3BA88F17-74A5-D147-BFA6-94AA01E76862}"/>
              </a:ext>
            </a:extLst>
          </p:cNvPr>
          <p:cNvCxnSpPr>
            <a:cxnSpLocks/>
          </p:cNvCxnSpPr>
          <p:nvPr/>
        </p:nvCxnSpPr>
        <p:spPr>
          <a:xfrm flipH="1">
            <a:off x="6254153" y="2469625"/>
            <a:ext cx="430852" cy="980566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800C68A9-C9A1-4049-A261-00161C1FE659}"/>
              </a:ext>
            </a:extLst>
          </p:cNvPr>
          <p:cNvCxnSpPr>
            <a:cxnSpLocks/>
          </p:cNvCxnSpPr>
          <p:nvPr/>
        </p:nvCxnSpPr>
        <p:spPr>
          <a:xfrm flipH="1">
            <a:off x="4570507" y="2387329"/>
            <a:ext cx="1408657" cy="645311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F399EBD-FAC6-8E4B-8E20-46C767E466B2}"/>
              </a:ext>
            </a:extLst>
          </p:cNvPr>
          <p:cNvGrpSpPr/>
          <p:nvPr/>
        </p:nvGrpSpPr>
        <p:grpSpPr>
          <a:xfrm>
            <a:off x="-30010" y="3219560"/>
            <a:ext cx="1084083" cy="859107"/>
            <a:chOff x="4615825" y="3790886"/>
            <a:chExt cx="1084083" cy="859107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B845797-BB09-7F4D-AF48-0D8710CDCF17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BE4E06BD-AA4E-064A-A16B-1DDF365A2C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77F3A89-CFE4-A042-BB52-B0D47AE4786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1" name="四角形: 角を丸くする 13">
              <a:extLst>
                <a:ext uri="{FF2B5EF4-FFF2-40B4-BE49-F238E27FC236}">
                  <a16:creationId xmlns:a16="http://schemas.microsoft.com/office/drawing/2014/main" id="{ECD05F9B-2918-CC4B-BE54-2AD3CAB3ECC6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A10C772-1836-9A4C-8638-84F2E72EE0F5}"/>
              </a:ext>
            </a:extLst>
          </p:cNvPr>
          <p:cNvGrpSpPr/>
          <p:nvPr/>
        </p:nvGrpSpPr>
        <p:grpSpPr>
          <a:xfrm>
            <a:off x="0" y="2348706"/>
            <a:ext cx="1024065" cy="790652"/>
            <a:chOff x="0" y="2348706"/>
            <a:chExt cx="1024065" cy="790652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D678830A-E025-4A48-994D-63B01B923984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F57235F8-15F7-EC4D-8B97-A611643D0E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7C0EABE1-1498-FE4D-B3D7-663DE1946A67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13">
              <a:extLst>
                <a:ext uri="{FF2B5EF4-FFF2-40B4-BE49-F238E27FC236}">
                  <a16:creationId xmlns:a16="http://schemas.microsoft.com/office/drawing/2014/main" id="{9D67DB35-ABA4-E245-B502-D0A5E8AC00BD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8868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B29DDFBD-E0EC-B04F-AAFF-7CA053B96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215" y="5821756"/>
            <a:ext cx="4213386" cy="57150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47662BD9-7156-5A49-9770-3E5FC81D2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633" y="1603694"/>
            <a:ext cx="5232400" cy="182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83094E44-AA6F-46F0-A324-120C6D8361A4}"/>
              </a:ext>
            </a:extLst>
          </p:cNvPr>
          <p:cNvCxnSpPr>
            <a:cxnSpLocks/>
          </p:cNvCxnSpPr>
          <p:nvPr/>
        </p:nvCxnSpPr>
        <p:spPr>
          <a:xfrm>
            <a:off x="2825660" y="2008086"/>
            <a:ext cx="1" cy="260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DFB75158-4E7F-441B-AB2E-CDA269371FD2}"/>
              </a:ext>
            </a:extLst>
          </p:cNvPr>
          <p:cNvCxnSpPr>
            <a:cxnSpLocks/>
          </p:cNvCxnSpPr>
          <p:nvPr/>
        </p:nvCxnSpPr>
        <p:spPr>
          <a:xfrm flipV="1">
            <a:off x="2816783" y="1986283"/>
            <a:ext cx="4713724" cy="1979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C83E7889-0217-4C4C-8A5E-55986EAE6611}"/>
              </a:ext>
            </a:extLst>
          </p:cNvPr>
          <p:cNvCxnSpPr>
            <a:cxnSpLocks/>
          </p:cNvCxnSpPr>
          <p:nvPr/>
        </p:nvCxnSpPr>
        <p:spPr>
          <a:xfrm>
            <a:off x="3895014" y="2027584"/>
            <a:ext cx="1" cy="260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7B525DD-D39E-4E3E-9638-CC7D357F51A4}"/>
              </a:ext>
            </a:extLst>
          </p:cNvPr>
          <p:cNvGrpSpPr/>
          <p:nvPr/>
        </p:nvGrpSpPr>
        <p:grpSpPr>
          <a:xfrm>
            <a:off x="383461" y="3730500"/>
            <a:ext cx="8525749" cy="888705"/>
            <a:chOff x="383461" y="5666864"/>
            <a:chExt cx="8525749" cy="888705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E46EBC8-8CB1-4036-A7FD-B13DB437F6A3}"/>
                </a:ext>
              </a:extLst>
            </p:cNvPr>
            <p:cNvSpPr txBox="1"/>
            <p:nvPr/>
          </p:nvSpPr>
          <p:spPr>
            <a:xfrm>
              <a:off x="383461" y="5666864"/>
              <a:ext cx="8525749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      と　　　　 をセットする。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446524CB-74EA-4A83-BF21-A091B0ADF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6567" y="5676364"/>
              <a:ext cx="1184684" cy="389253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8558133-4B2C-48A3-81CF-3A398C169B07}"/>
              </a:ext>
            </a:extLst>
          </p:cNvPr>
          <p:cNvGrpSpPr/>
          <p:nvPr/>
        </p:nvGrpSpPr>
        <p:grpSpPr>
          <a:xfrm>
            <a:off x="383461" y="4715661"/>
            <a:ext cx="5958072" cy="577081"/>
            <a:chOff x="383461" y="4475962"/>
            <a:chExt cx="5958072" cy="577081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006CFA8E-2283-484B-938A-3EB431E4E187}"/>
                </a:ext>
              </a:extLst>
            </p:cNvPr>
            <p:cNvSpPr txBox="1"/>
            <p:nvPr/>
          </p:nvSpPr>
          <p:spPr>
            <a:xfrm>
              <a:off x="383461" y="4475962"/>
              <a:ext cx="59580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 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　　　　　　　         をいれる。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B1438CBF-429D-4E22-9134-C8F02B35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380" y="4638567"/>
              <a:ext cx="1200253" cy="414476"/>
            </a:xfrm>
            <a:prstGeom prst="rect">
              <a:avLst/>
            </a:prstGeom>
          </p:spPr>
        </p:pic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D0F7E0B-97CF-4D81-82E8-4CA501D82C59}"/>
              </a:ext>
            </a:extLst>
          </p:cNvPr>
          <p:cNvSpPr txBox="1"/>
          <p:nvPr/>
        </p:nvSpPr>
        <p:spPr>
          <a:xfrm>
            <a:off x="334735" y="5774509"/>
            <a:ext cx="75154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　　　　　　　　　　　　　　　　　　をいれる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2629D03-74C6-E84F-B659-9C582D992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79" y="5659195"/>
            <a:ext cx="1845989" cy="896623"/>
          </a:xfrm>
          <a:prstGeom prst="rect">
            <a:avLst/>
          </a:prstGeom>
        </p:spPr>
      </p:pic>
      <p:cxnSp>
        <p:nvCxnSpPr>
          <p:cNvPr id="52" name="コネクタ: カギ線 54">
            <a:extLst>
              <a:ext uri="{FF2B5EF4-FFF2-40B4-BE49-F238E27FC236}">
                <a16:creationId xmlns:a16="http://schemas.microsoft.com/office/drawing/2014/main" id="{F7083B82-4B9E-6849-92A4-DEF25C35F857}"/>
              </a:ext>
            </a:extLst>
          </p:cNvPr>
          <p:cNvCxnSpPr>
            <a:cxnSpLocks/>
          </p:cNvCxnSpPr>
          <p:nvPr/>
        </p:nvCxnSpPr>
        <p:spPr>
          <a:xfrm flipV="1">
            <a:off x="969760" y="2437441"/>
            <a:ext cx="2191080" cy="313448"/>
          </a:xfrm>
          <a:prstGeom prst="bentConnector3">
            <a:avLst>
              <a:gd name="adj1" fmla="val 10024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49A3646-7D26-974B-BA71-3904C205AFBA}"/>
              </a:ext>
            </a:extLst>
          </p:cNvPr>
          <p:cNvGrpSpPr/>
          <p:nvPr/>
        </p:nvGrpSpPr>
        <p:grpSpPr>
          <a:xfrm>
            <a:off x="15690" y="2348316"/>
            <a:ext cx="1084083" cy="859107"/>
            <a:chOff x="4615825" y="3790886"/>
            <a:chExt cx="1084083" cy="859107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6478A805-76BD-6A42-8284-933E3D5D9A12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B2846084-28FF-5543-A3C2-EB6112C0EC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0EA232C-F40B-9145-9F8C-E78F311DE23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27" name="四角形: 角を丸くする 13">
              <a:extLst>
                <a:ext uri="{FF2B5EF4-FFF2-40B4-BE49-F238E27FC236}">
                  <a16:creationId xmlns:a16="http://schemas.microsoft.com/office/drawing/2014/main" id="{82174BB4-B1D8-A440-98F1-981F46D80B72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7DD56EAF-227D-154F-9AC3-F70E9ABA290B}"/>
              </a:ext>
            </a:extLst>
          </p:cNvPr>
          <p:cNvGrpSpPr/>
          <p:nvPr/>
        </p:nvGrpSpPr>
        <p:grpSpPr>
          <a:xfrm>
            <a:off x="7444456" y="1636304"/>
            <a:ext cx="1003384" cy="802755"/>
            <a:chOff x="4149540" y="2372169"/>
            <a:chExt cx="1003384" cy="802755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3E0E2F83-68BA-544E-8953-F876F237CF3D}"/>
                </a:ext>
              </a:extLst>
            </p:cNvPr>
            <p:cNvGrpSpPr/>
            <p:nvPr/>
          </p:nvGrpSpPr>
          <p:grpSpPr>
            <a:xfrm>
              <a:off x="4149540" y="2417029"/>
              <a:ext cx="1003384" cy="757895"/>
              <a:chOff x="780349" y="2689835"/>
              <a:chExt cx="1003384" cy="757895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8C96C1B3-3695-6A4D-9B66-0383613967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BCB8661-7A38-4048-A573-C80D963875C3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13">
              <a:extLst>
                <a:ext uri="{FF2B5EF4-FFF2-40B4-BE49-F238E27FC236}">
                  <a16:creationId xmlns:a16="http://schemas.microsoft.com/office/drawing/2014/main" id="{0B74A742-03FD-7E4C-B4A7-FF81C6F93D88}"/>
                </a:ext>
              </a:extLst>
            </p:cNvPr>
            <p:cNvSpPr/>
            <p:nvPr/>
          </p:nvSpPr>
          <p:spPr>
            <a:xfrm>
              <a:off x="4224587" y="237216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E8C8CA3A-FC17-4146-BB05-850DE42DEC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4214" y="4802432"/>
            <a:ext cx="2106693" cy="4953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B61215-6D50-614D-91D3-70FAE46902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7412" y="4208905"/>
            <a:ext cx="898923" cy="406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DE0D0A6-2E49-1D43-8D6E-A19C50872F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1242" y="4208905"/>
            <a:ext cx="822497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57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4FD9F4E9-17FC-4EA4-B114-84FA9CDF5570}"/>
              </a:ext>
            </a:extLst>
          </p:cNvPr>
          <p:cNvSpPr txBox="1"/>
          <p:nvPr/>
        </p:nvSpPr>
        <p:spPr>
          <a:xfrm>
            <a:off x="203803" y="5728821"/>
            <a:ext cx="65597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④「み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            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がぞうを「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ぐー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」にかえて、じかんを「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121F23F4-C2CE-144A-984F-2606611811C5}"/>
              </a:ext>
            </a:extLst>
          </p:cNvPr>
          <p:cNvGrpSpPr/>
          <p:nvPr/>
        </p:nvGrpSpPr>
        <p:grpSpPr>
          <a:xfrm>
            <a:off x="5952859" y="2768404"/>
            <a:ext cx="1003384" cy="757895"/>
            <a:chOff x="780349" y="2689835"/>
            <a:chExt cx="1003384" cy="757895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9A25D773-F5AB-7B4D-8684-B63BC72768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112" t="10813" r="22511" b="39870"/>
            <a:stretch/>
          </p:blipFill>
          <p:spPr>
            <a:xfrm>
              <a:off x="1088066" y="2689835"/>
              <a:ext cx="411125" cy="394639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46F9A19-670C-BB4C-B7E5-BDE26528CC9D}"/>
                </a:ext>
              </a:extLst>
            </p:cNvPr>
            <p:cNvSpPr txBox="1"/>
            <p:nvPr/>
          </p:nvSpPr>
          <p:spPr>
            <a:xfrm>
              <a:off x="780349" y="3109176"/>
              <a:ext cx="1003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へんすう</a:t>
              </a:r>
              <a:endParaRPr kumimoji="1" lang="en-US" altLang="ja-JP" sz="1600" dirty="0"/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9FF8957B-DFF3-7F4F-8F95-446C8FF75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678" y="5803791"/>
            <a:ext cx="3201721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E3A8CDD-E99C-2E42-A2E2-73F104F37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507" y="2450000"/>
            <a:ext cx="3822700" cy="12700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BA457AE-D242-4E60-87D2-19D61AD1B44A}"/>
              </a:ext>
            </a:extLst>
          </p:cNvPr>
          <p:cNvGrpSpPr/>
          <p:nvPr/>
        </p:nvGrpSpPr>
        <p:grpSpPr>
          <a:xfrm>
            <a:off x="181468" y="3877976"/>
            <a:ext cx="4837127" cy="1289055"/>
            <a:chOff x="139807" y="3791018"/>
            <a:chExt cx="4296518" cy="1289055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636744A-9896-48E2-8A03-F5289EED990C}"/>
                </a:ext>
              </a:extLst>
            </p:cNvPr>
            <p:cNvSpPr txBox="1"/>
            <p:nvPr/>
          </p:nvSpPr>
          <p:spPr>
            <a:xfrm>
              <a:off x="139807" y="3948994"/>
              <a:ext cx="42965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4EBB9FC-1469-4980-A81F-5C30C832B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4668" y="3791018"/>
              <a:ext cx="1120237" cy="80779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のだしてをひょうじしよう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03E25D-49AE-496F-8600-5873E65A65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450" b="33935"/>
          <a:stretch/>
        </p:blipFill>
        <p:spPr>
          <a:xfrm>
            <a:off x="5410242" y="2078939"/>
            <a:ext cx="3674285" cy="1976830"/>
          </a:xfrm>
          <a:prstGeom prst="rect">
            <a:avLst/>
          </a:prstGeom>
        </p:spPr>
      </p:pic>
      <p:cxnSp>
        <p:nvCxnSpPr>
          <p:cNvPr id="23" name="コネクタ: カギ線 22">
            <a:extLst>
              <a:ext uri="{FF2B5EF4-FFF2-40B4-BE49-F238E27FC236}">
                <a16:creationId xmlns:a16="http://schemas.microsoft.com/office/drawing/2014/main" id="{032693A0-D57C-4291-8366-32B991A45D10}"/>
              </a:ext>
            </a:extLst>
          </p:cNvPr>
          <p:cNvCxnSpPr>
            <a:cxnSpLocks/>
          </p:cNvCxnSpPr>
          <p:nvPr/>
        </p:nvCxnSpPr>
        <p:spPr>
          <a:xfrm>
            <a:off x="934331" y="2202879"/>
            <a:ext cx="802226" cy="300831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555CAC67-FF6D-40F4-8180-3D05B505D1CA}"/>
              </a:ext>
            </a:extLst>
          </p:cNvPr>
          <p:cNvCxnSpPr>
            <a:cxnSpLocks/>
          </p:cNvCxnSpPr>
          <p:nvPr/>
        </p:nvCxnSpPr>
        <p:spPr>
          <a:xfrm flipV="1">
            <a:off x="911682" y="2871521"/>
            <a:ext cx="1557354" cy="658262"/>
          </a:xfrm>
          <a:prstGeom prst="bentConnector3">
            <a:avLst>
              <a:gd name="adj1" fmla="val 1001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7F65FC9-0476-44AC-969B-5A04DCF515E2}"/>
              </a:ext>
            </a:extLst>
          </p:cNvPr>
          <p:cNvGrpSpPr/>
          <p:nvPr/>
        </p:nvGrpSpPr>
        <p:grpSpPr>
          <a:xfrm>
            <a:off x="174254" y="4587733"/>
            <a:ext cx="6596869" cy="577081"/>
            <a:chOff x="131142" y="5467493"/>
            <a:chExt cx="6029961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E24075D-D099-4FBB-B580-3B80F031B546}"/>
                </a:ext>
              </a:extLst>
            </p:cNvPr>
            <p:cNvSpPr txBox="1"/>
            <p:nvPr/>
          </p:nvSpPr>
          <p:spPr>
            <a:xfrm>
              <a:off x="131142" y="5467493"/>
              <a:ext cx="60299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②「えんざん」から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0B453DAF-40EC-45FE-93D0-2FDCC8CC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01243" y="5634265"/>
              <a:ext cx="1066892" cy="350550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D70DF8C0-FE6A-495D-BA0B-2E0BE3D2A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49733"/>
            <a:stretch/>
          </p:blipFill>
          <p:spPr>
            <a:xfrm>
              <a:off x="4057914" y="5573307"/>
              <a:ext cx="1120237" cy="406053"/>
            </a:xfrm>
            <a:prstGeom prst="rect">
              <a:avLst/>
            </a:prstGeom>
          </p:spPr>
        </p:pic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57B14EC0-0680-4ACC-97AF-AF4EC9C1FE39}"/>
              </a:ext>
            </a:extLst>
          </p:cNvPr>
          <p:cNvGrpSpPr/>
          <p:nvPr/>
        </p:nvGrpSpPr>
        <p:grpSpPr>
          <a:xfrm>
            <a:off x="181468" y="5173794"/>
            <a:ext cx="9096746" cy="577081"/>
            <a:chOff x="174254" y="5475113"/>
            <a:chExt cx="8202568" cy="577081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7B46308-23B2-48B9-96FE-5CF7801FA8A6}"/>
                </a:ext>
              </a:extLst>
            </p:cNvPr>
            <p:cNvSpPr txBox="1"/>
            <p:nvPr/>
          </p:nvSpPr>
          <p:spPr>
            <a:xfrm>
              <a:off x="174254" y="5475113"/>
              <a:ext cx="82025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③「へんすう」から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のブロックを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1D137793-8933-450A-BC26-D59E9E29C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8435" y="5679188"/>
              <a:ext cx="910601" cy="362554"/>
            </a:xfrm>
            <a:prstGeom prst="rect">
              <a:avLst/>
            </a:prstGeom>
          </p:spPr>
        </p:pic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57122202-4B5E-47B9-A79F-F44DE03A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96888" y="5644378"/>
              <a:ext cx="1487730" cy="396274"/>
            </a:xfrm>
            <a:prstGeom prst="rect">
              <a:avLst/>
            </a:prstGeom>
          </p:spPr>
        </p:pic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FEB29B43-A2F0-4FFF-A92E-795C4FD243A6}"/>
              </a:ext>
            </a:extLst>
          </p:cNvPr>
          <p:cNvCxnSpPr>
            <a:cxnSpLocks/>
          </p:cNvCxnSpPr>
          <p:nvPr/>
        </p:nvCxnSpPr>
        <p:spPr>
          <a:xfrm flipH="1">
            <a:off x="4722689" y="1988890"/>
            <a:ext cx="295906" cy="710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08A457B8-A70E-4308-A23F-C3A3ECEEA291}"/>
              </a:ext>
            </a:extLst>
          </p:cNvPr>
          <p:cNvSpPr/>
          <p:nvPr/>
        </p:nvSpPr>
        <p:spPr>
          <a:xfrm>
            <a:off x="3267092" y="2946057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18" name="コネクタ: カギ線 117">
            <a:extLst>
              <a:ext uri="{FF2B5EF4-FFF2-40B4-BE49-F238E27FC236}">
                <a16:creationId xmlns:a16="http://schemas.microsoft.com/office/drawing/2014/main" id="{F6544993-7128-416A-8597-340B4AA7913C}"/>
              </a:ext>
            </a:extLst>
          </p:cNvPr>
          <p:cNvCxnSpPr>
            <a:cxnSpLocks/>
          </p:cNvCxnSpPr>
          <p:nvPr/>
        </p:nvCxnSpPr>
        <p:spPr>
          <a:xfrm flipV="1">
            <a:off x="911682" y="2782114"/>
            <a:ext cx="1246221" cy="62910"/>
          </a:xfrm>
          <a:prstGeom prst="bentConnector3">
            <a:avLst>
              <a:gd name="adj1" fmla="val 3504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FA8E291-C566-4059-BF11-08ADA698656F}"/>
              </a:ext>
            </a:extLst>
          </p:cNvPr>
          <p:cNvSpPr txBox="1"/>
          <p:nvPr/>
        </p:nvSpPr>
        <p:spPr>
          <a:xfrm>
            <a:off x="6169098" y="1479061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ぐー</a:t>
            </a: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FE7E0F6A-2714-48C6-BDCC-9C3B994953F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5939" t="30" r="80" b="-30"/>
          <a:stretch/>
        </p:blipFill>
        <p:spPr>
          <a:xfrm>
            <a:off x="6629116" y="1350088"/>
            <a:ext cx="948260" cy="857776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8B72AED-8C84-1942-95B8-79943C10D13E}"/>
              </a:ext>
            </a:extLst>
          </p:cNvPr>
          <p:cNvSpPr txBox="1"/>
          <p:nvPr/>
        </p:nvSpPr>
        <p:spPr>
          <a:xfrm>
            <a:off x="494514" y="1272683"/>
            <a:ext cx="9185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DE692D73-9C30-C348-854D-7AD0A79A797A}"/>
              </a:ext>
            </a:extLst>
          </p:cNvPr>
          <p:cNvGrpSpPr/>
          <p:nvPr/>
        </p:nvGrpSpPr>
        <p:grpSpPr>
          <a:xfrm>
            <a:off x="-32743" y="2548903"/>
            <a:ext cx="1084083" cy="859107"/>
            <a:chOff x="4615825" y="3790886"/>
            <a:chExt cx="1084083" cy="859107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E8F628DB-9DAD-B541-AA7C-CB42260F99EE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679D3E32-A0F4-BA4A-9A6C-0F89863EF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1BF6F4E-2C81-6C4F-813D-D3B16348C44D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8" name="四角形: 角を丸くする 13">
              <a:extLst>
                <a:ext uri="{FF2B5EF4-FFF2-40B4-BE49-F238E27FC236}">
                  <a16:creationId xmlns:a16="http://schemas.microsoft.com/office/drawing/2014/main" id="{7BE21D0C-6B6B-7A41-ADF0-2AF133C22CE8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1848134-DE5A-3144-B1B0-B20FB1352B7E}"/>
              </a:ext>
            </a:extLst>
          </p:cNvPr>
          <p:cNvGrpSpPr/>
          <p:nvPr/>
        </p:nvGrpSpPr>
        <p:grpSpPr>
          <a:xfrm>
            <a:off x="39507" y="1717585"/>
            <a:ext cx="1024065" cy="790652"/>
            <a:chOff x="0" y="2348706"/>
            <a:chExt cx="1024065" cy="790652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1C625587-302B-314A-97C4-D3E7F8E1D0B0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9F46934A-7325-724A-A4B3-4FFB5AE89D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537341AB-213D-2B4B-8BCD-E43066AC930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13">
              <a:extLst>
                <a:ext uri="{FF2B5EF4-FFF2-40B4-BE49-F238E27FC236}">
                  <a16:creationId xmlns:a16="http://schemas.microsoft.com/office/drawing/2014/main" id="{559F74DB-0475-FD4F-A81D-421CF758C7B9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F3BB48F-C6A9-3C47-88D7-9BE45E242B85}"/>
              </a:ext>
            </a:extLst>
          </p:cNvPr>
          <p:cNvGrpSpPr/>
          <p:nvPr/>
        </p:nvGrpSpPr>
        <p:grpSpPr>
          <a:xfrm>
            <a:off x="-25341" y="3388284"/>
            <a:ext cx="1003384" cy="846551"/>
            <a:chOff x="-29315" y="3435729"/>
            <a:chExt cx="1003384" cy="846551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17A8EE69-3580-D64F-8597-CCE3AE3E0E2B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39CEF838-BE71-FB46-A55F-EA933E5033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2B299D98-C81A-A74D-91E3-906790A19AA1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13">
              <a:extLst>
                <a:ext uri="{FF2B5EF4-FFF2-40B4-BE49-F238E27FC236}">
                  <a16:creationId xmlns:a16="http://schemas.microsoft.com/office/drawing/2014/main" id="{4B6CFA67-1D54-464C-B5F8-624F4E522BD2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B84EED-C45E-5F41-948B-219BF3B94B60}"/>
              </a:ext>
            </a:extLst>
          </p:cNvPr>
          <p:cNvGrpSpPr/>
          <p:nvPr/>
        </p:nvGrpSpPr>
        <p:grpSpPr>
          <a:xfrm>
            <a:off x="4717066" y="1229729"/>
            <a:ext cx="853290" cy="776654"/>
            <a:chOff x="4717066" y="1229729"/>
            <a:chExt cx="853290" cy="776654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BD4C4789-CFC7-0345-BF61-0324B9A99DCF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92A9BB82-0BB4-1B4D-B236-752E6D8FB1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D49147B7-38C0-2341-97E7-4476C4E8A507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0" name="四角形: 角を丸くする 13">
              <a:extLst>
                <a:ext uri="{FF2B5EF4-FFF2-40B4-BE49-F238E27FC236}">
                  <a16:creationId xmlns:a16="http://schemas.microsoft.com/office/drawing/2014/main" id="{2186B80C-FF73-234D-A86F-B2B53FC985FE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71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94941BC-E7DF-8342-B161-6F281ADC8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67" y="3298218"/>
            <a:ext cx="3835400" cy="2387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ほかののだしてもおなじように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3" y="2167253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ちょき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DD52D24-8D33-4116-A86E-3E0122611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848271" y="2038280"/>
            <a:ext cx="948260" cy="857776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1925187" y="4471580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120030" y="4920490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994E03-728E-4D28-AF96-05D3561D88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783" b="31749"/>
          <a:stretch/>
        </p:blipFill>
        <p:spPr>
          <a:xfrm>
            <a:off x="3995001" y="2949088"/>
            <a:ext cx="5025432" cy="2973071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EF6CD0F-8643-4B4C-9994-89A428BFC339}"/>
              </a:ext>
            </a:extLst>
          </p:cNvPr>
          <p:cNvSpPr/>
          <p:nvPr/>
        </p:nvSpPr>
        <p:spPr>
          <a:xfrm>
            <a:off x="123567" y="4384675"/>
            <a:ext cx="3835400" cy="124798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9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AEA4532-B8FD-DE47-886D-C3407FE7B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960543"/>
            <a:ext cx="3924300" cy="3505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3" y="1534687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ぱー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DD52D24-8D33-4116-A86E-3E0122611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45" t="746" r="65774" b="-746"/>
          <a:stretch/>
        </p:blipFill>
        <p:spPr>
          <a:xfrm>
            <a:off x="848271" y="1405714"/>
            <a:ext cx="948260" cy="857776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2155496" y="5354196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322401" y="5771006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2456B7-BA94-4F1D-9147-C5E697B9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726" b="32340"/>
          <a:stretch/>
        </p:blipFill>
        <p:spPr>
          <a:xfrm>
            <a:off x="4286179" y="3267440"/>
            <a:ext cx="4857821" cy="289140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303F0BB-AD62-45E6-9C35-FE0975D566C0}"/>
              </a:ext>
            </a:extLst>
          </p:cNvPr>
          <p:cNvSpPr/>
          <p:nvPr/>
        </p:nvSpPr>
        <p:spPr>
          <a:xfrm>
            <a:off x="307591" y="5212426"/>
            <a:ext cx="3924300" cy="124798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870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453286-9B03-5F49-9DC6-588BECA4D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342456"/>
            <a:ext cx="4718096" cy="475236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1DC014-CBB0-4703-891F-BD2BD947DE3B}"/>
              </a:ext>
            </a:extLst>
          </p:cNvPr>
          <p:cNvGrpSpPr/>
          <p:nvPr/>
        </p:nvGrpSpPr>
        <p:grpSpPr>
          <a:xfrm>
            <a:off x="3946722" y="3681895"/>
            <a:ext cx="5082486" cy="1508105"/>
            <a:chOff x="3897296" y="3613150"/>
            <a:chExt cx="4694245" cy="1508105"/>
          </a:xfrm>
        </p:grpSpPr>
        <p:sp>
          <p:nvSpPr>
            <p:cNvPr id="11" name="吹き出し: 角を丸めた四角形 10">
              <a:extLst>
                <a:ext uri="{FF2B5EF4-FFF2-40B4-BE49-F238E27FC236}">
                  <a16:creationId xmlns:a16="http://schemas.microsoft.com/office/drawing/2014/main" id="{9FBB8B43-CFB9-4335-92B8-B40BAD611758}"/>
                </a:ext>
              </a:extLst>
            </p:cNvPr>
            <p:cNvSpPr/>
            <p:nvPr/>
          </p:nvSpPr>
          <p:spPr>
            <a:xfrm>
              <a:off x="3897296" y="3718640"/>
              <a:ext cx="4580117" cy="1015663"/>
            </a:xfrm>
            <a:prstGeom prst="wedgeRoundRectCallout">
              <a:avLst>
                <a:gd name="adj1" fmla="val 27799"/>
                <a:gd name="adj2" fmla="val 704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D3791AD-8341-4C17-B992-3E74AED14599}"/>
                </a:ext>
              </a:extLst>
            </p:cNvPr>
            <p:cNvSpPr txBox="1"/>
            <p:nvPr/>
          </p:nvSpPr>
          <p:spPr>
            <a:xfrm>
              <a:off x="4011424" y="3613150"/>
              <a:ext cx="458011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このプログラムは、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タイミングでじっこうする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といいのかなぁ？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18605271-B394-43EE-8945-54630900C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558" y="5190000"/>
            <a:ext cx="1552792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97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>
            <a:extLst>
              <a:ext uri="{FF2B5EF4-FFF2-40B4-BE49-F238E27FC236}">
                <a16:creationId xmlns:a16="http://schemas.microsoft.com/office/drawing/2014/main" id="{01B2AD3F-2884-764F-B84C-3C718AC1C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798" y="1749472"/>
            <a:ext cx="2904202" cy="11520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C0102D25-5E34-EA46-B115-99C9A593D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262" y="1749472"/>
            <a:ext cx="2875241" cy="11520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AE74C3C7-1CCD-8542-B197-BCD070D7C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94" y="1749472"/>
            <a:ext cx="3021473" cy="1152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にんげんのだすてがきまったあとにじっこうする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とよさそう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5CCE81E-66F9-44E3-AF56-B0CC1236BE3D}"/>
              </a:ext>
            </a:extLst>
          </p:cNvPr>
          <p:cNvGrpSpPr/>
          <p:nvPr/>
        </p:nvGrpSpPr>
        <p:grpSpPr>
          <a:xfrm>
            <a:off x="113654" y="2884993"/>
            <a:ext cx="2205174" cy="676477"/>
            <a:chOff x="262818" y="3182936"/>
            <a:chExt cx="2205174" cy="676477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5D19D1B3-4A27-45B3-B3FA-5F60B33B6958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FF68AE7-7C51-432F-A706-86870F147D21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DA69FB8-DCFC-4262-9169-E0ECC9F91BBE}"/>
              </a:ext>
            </a:extLst>
          </p:cNvPr>
          <p:cNvGrpSpPr/>
          <p:nvPr/>
        </p:nvGrpSpPr>
        <p:grpSpPr>
          <a:xfrm>
            <a:off x="3244262" y="2813886"/>
            <a:ext cx="2205174" cy="676477"/>
            <a:chOff x="262818" y="3182936"/>
            <a:chExt cx="2205174" cy="676477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583162F-E1F8-4D18-8583-AFC60BDBF98D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17BB836-FEC2-4BA2-9D33-A92511F62260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74EBA66-F436-4571-99FA-3167FD32E4C6}"/>
              </a:ext>
            </a:extLst>
          </p:cNvPr>
          <p:cNvGrpSpPr/>
          <p:nvPr/>
        </p:nvGrpSpPr>
        <p:grpSpPr>
          <a:xfrm>
            <a:off x="6252299" y="2801352"/>
            <a:ext cx="2205174" cy="676477"/>
            <a:chOff x="262818" y="3182936"/>
            <a:chExt cx="2205174" cy="676477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6B72B0A6-831D-444C-92F4-CF6D0666AD62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8D8CEBD-90D9-4597-ACC7-B25EB0B86A7D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859A3AD3-040D-4A5F-971A-7BF303E5A1F1}"/>
              </a:ext>
            </a:extLst>
          </p:cNvPr>
          <p:cNvSpPr/>
          <p:nvPr/>
        </p:nvSpPr>
        <p:spPr>
          <a:xfrm>
            <a:off x="669626" y="4074018"/>
            <a:ext cx="5989146" cy="1011181"/>
          </a:xfrm>
          <a:prstGeom prst="wedgeRoundRectCallout">
            <a:avLst>
              <a:gd name="adj1" fmla="val 58306"/>
              <a:gd name="adj2" fmla="val -1330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33D7DA69-3F7C-4771-A3D3-A376825B3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816" y="4124373"/>
            <a:ext cx="1227071" cy="865725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7F02509-CC46-4FD9-89F8-79292EE122F5}"/>
              </a:ext>
            </a:extLst>
          </p:cNvPr>
          <p:cNvSpPr txBox="1"/>
          <p:nvPr/>
        </p:nvSpPr>
        <p:spPr>
          <a:xfrm>
            <a:off x="897139" y="4087642"/>
            <a:ext cx="5498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プログラムをいろんな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ところにつくるのは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たいへんだなぁ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33D43F6F-8631-4C2D-9555-BCFCFAC3B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861" y="5010561"/>
            <a:ext cx="1090465" cy="184743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497E4A5-E50C-428D-B7A9-5259AA83D0E5}"/>
              </a:ext>
            </a:extLst>
          </p:cNvPr>
          <p:cNvGrpSpPr/>
          <p:nvPr/>
        </p:nvGrpSpPr>
        <p:grpSpPr>
          <a:xfrm>
            <a:off x="2232496" y="5349193"/>
            <a:ext cx="5841484" cy="779676"/>
            <a:chOff x="1536486" y="5070709"/>
            <a:chExt cx="5841484" cy="779676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411D642-99ED-4BDB-84F9-658401E02421}"/>
                </a:ext>
              </a:extLst>
            </p:cNvPr>
            <p:cNvSpPr txBox="1"/>
            <p:nvPr/>
          </p:nvSpPr>
          <p:spPr>
            <a:xfrm>
              <a:off x="1815232" y="5070709"/>
              <a:ext cx="556273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そんなときは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をつかうとい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吹き出し: 角を丸めた四角形 64">
              <a:extLst>
                <a:ext uri="{FF2B5EF4-FFF2-40B4-BE49-F238E27FC236}">
                  <a16:creationId xmlns:a16="http://schemas.microsoft.com/office/drawing/2014/main" id="{EF9B0B98-F7F4-44DA-923E-E7E12AC89601}"/>
                </a:ext>
              </a:extLst>
            </p:cNvPr>
            <p:cNvSpPr/>
            <p:nvPr/>
          </p:nvSpPr>
          <p:spPr>
            <a:xfrm>
              <a:off x="1536486" y="5070709"/>
              <a:ext cx="5752082" cy="779676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4549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ブロックていぎにつ</a:t>
            </a:r>
            <a:r>
              <a:rPr lang="ja-JP" altLang="en-US" dirty="0"/>
              <a:t>いて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E8F36CE-AF17-4602-BCEC-9F8D93EE6AF8}"/>
              </a:ext>
            </a:extLst>
          </p:cNvPr>
          <p:cNvSpPr txBox="1"/>
          <p:nvPr/>
        </p:nvSpPr>
        <p:spPr>
          <a:xfrm>
            <a:off x="372861" y="1206010"/>
            <a:ext cx="8380640" cy="1246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   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でブロックをつくる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ができる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きのう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25B63B6-B30B-405B-A10D-25A8FDD9F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1" y="1218415"/>
            <a:ext cx="565549" cy="605946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1F62F4F-0429-47C7-B559-FCD767AD7BF3}"/>
              </a:ext>
            </a:extLst>
          </p:cNvPr>
          <p:cNvSpPr txBox="1"/>
          <p:nvPr/>
        </p:nvSpPr>
        <p:spPr>
          <a:xfrm>
            <a:off x="1089779" y="2851706"/>
            <a:ext cx="76255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・いくつかの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ブロックをまとめて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ひとつのめいれいとしてつかいたい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7008FE4-3AAC-43AC-81BE-121D09064403}"/>
              </a:ext>
            </a:extLst>
          </p:cNvPr>
          <p:cNvSpPr txBox="1"/>
          <p:nvPr/>
        </p:nvSpPr>
        <p:spPr>
          <a:xfrm>
            <a:off x="1089780" y="3419918"/>
            <a:ext cx="66133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・おなじことをなんども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ので「ていぎ」してつかいたい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A734D97-47D2-4350-8488-846807046EBE}"/>
              </a:ext>
            </a:extLst>
          </p:cNvPr>
          <p:cNvSpPr txBox="1"/>
          <p:nvPr/>
        </p:nvSpPr>
        <p:spPr>
          <a:xfrm>
            <a:off x="372861" y="2337833"/>
            <a:ext cx="31184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こんなときにべんりだよ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E1E188D-9017-4EB7-A934-2D1C2E4382E1}"/>
              </a:ext>
            </a:extLst>
          </p:cNvPr>
          <p:cNvSpPr/>
          <p:nvPr/>
        </p:nvSpPr>
        <p:spPr>
          <a:xfrm>
            <a:off x="551057" y="4727407"/>
            <a:ext cx="3712249" cy="20541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48E09682-BD11-4C87-8780-B4036E62E19E}"/>
              </a:ext>
            </a:extLst>
          </p:cNvPr>
          <p:cNvSpPr/>
          <p:nvPr/>
        </p:nvSpPr>
        <p:spPr>
          <a:xfrm>
            <a:off x="4600710" y="4570571"/>
            <a:ext cx="2951628" cy="2054161"/>
          </a:xfrm>
          <a:prstGeom prst="wedgeRoundRectCallout">
            <a:avLst>
              <a:gd name="adj1" fmla="val 59010"/>
              <a:gd name="adj2" fmla="val -556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9D91CDF-B2F2-4B8D-9D61-E80A12517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135" y="4929167"/>
            <a:ext cx="1062095" cy="16925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C1C6AF4-5E43-4E1B-8590-902FBAF6746C}"/>
              </a:ext>
            </a:extLst>
          </p:cNvPr>
          <p:cNvGrpSpPr/>
          <p:nvPr/>
        </p:nvGrpSpPr>
        <p:grpSpPr>
          <a:xfrm>
            <a:off x="4824689" y="4794951"/>
            <a:ext cx="2666165" cy="1508105"/>
            <a:chOff x="4877101" y="4951815"/>
            <a:chExt cx="2666165" cy="1508105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9798DAF-644D-425C-AC2E-8C52640F2B2D}"/>
                </a:ext>
              </a:extLst>
            </p:cNvPr>
            <p:cNvSpPr txBox="1"/>
            <p:nvPr/>
          </p:nvSpPr>
          <p:spPr>
            <a:xfrm>
              <a:off x="4877101" y="4951815"/>
              <a:ext cx="266616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のぶぶんに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なまえをつける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kumimoji="1" lang="ja-JP" altLang="en-US" sz="16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ていぎする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8AAB7AEB-F91E-456E-A4F3-B25248D5532D}"/>
                </a:ext>
              </a:extLst>
            </p:cNvPr>
            <p:cNvSpPr/>
            <p:nvPr/>
          </p:nvSpPr>
          <p:spPr>
            <a:xfrm>
              <a:off x="4986600" y="5151109"/>
              <a:ext cx="982238" cy="2869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3" name="吹き出し: 角を丸めた四角形 72">
            <a:extLst>
              <a:ext uri="{FF2B5EF4-FFF2-40B4-BE49-F238E27FC236}">
                <a16:creationId xmlns:a16="http://schemas.microsoft.com/office/drawing/2014/main" id="{14A80099-CB86-4850-9071-767EF7E411B4}"/>
              </a:ext>
            </a:extLst>
          </p:cNvPr>
          <p:cNvSpPr/>
          <p:nvPr/>
        </p:nvSpPr>
        <p:spPr>
          <a:xfrm>
            <a:off x="249853" y="4076570"/>
            <a:ext cx="3654882" cy="466281"/>
          </a:xfrm>
          <a:prstGeom prst="wedgeRoundRectCallout">
            <a:avLst>
              <a:gd name="adj1" fmla="val -7669"/>
              <a:gd name="adj2" fmla="val 9005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まとめてなまえをつけてつかうよ！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0F58976-CC4B-264E-9EE0-158AD3ADD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85" y="4929167"/>
            <a:ext cx="3385281" cy="17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E8DA275-A51F-BE4B-9373-28D76CDD6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94" y="3232330"/>
            <a:ext cx="5126358" cy="33756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のだしてをきめるプログラムをていぎしよう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7805B1-1D85-44BC-9520-64E5FA76BC8B}"/>
              </a:ext>
            </a:extLst>
          </p:cNvPr>
          <p:cNvSpPr txBox="1"/>
          <p:nvPr/>
        </p:nvSpPr>
        <p:spPr>
          <a:xfrm>
            <a:off x="569798" y="1315053"/>
            <a:ext cx="979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213AE271-58A9-4F2C-B66A-E31484CB1EFD}"/>
              </a:ext>
            </a:extLst>
          </p:cNvPr>
          <p:cNvCxnSpPr>
            <a:cxnSpLocks/>
          </p:cNvCxnSpPr>
          <p:nvPr/>
        </p:nvCxnSpPr>
        <p:spPr>
          <a:xfrm>
            <a:off x="1222220" y="2473454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6FE61DD-FA09-4625-A666-4B254CBA5E0A}"/>
              </a:ext>
            </a:extLst>
          </p:cNvPr>
          <p:cNvSpPr txBox="1"/>
          <p:nvPr/>
        </p:nvSpPr>
        <p:spPr>
          <a:xfrm>
            <a:off x="3640433" y="1701231"/>
            <a:ext cx="564015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、「コーディーのだして」というなまえの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03C30DBA-9CB5-40BD-AFF0-5A194C8ECC42}"/>
              </a:ext>
            </a:extLst>
          </p:cNvPr>
          <p:cNvSpPr/>
          <p:nvPr/>
        </p:nvSpPr>
        <p:spPr>
          <a:xfrm>
            <a:off x="4640422" y="6244901"/>
            <a:ext cx="806954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DA08493-38B9-40FB-8E7E-0504C247796F}"/>
              </a:ext>
            </a:extLst>
          </p:cNvPr>
          <p:cNvSpPr/>
          <p:nvPr/>
        </p:nvSpPr>
        <p:spPr>
          <a:xfrm>
            <a:off x="1794386" y="3904735"/>
            <a:ext cx="1846047" cy="410491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7E742877-7684-4F67-A839-04BF69A6DCA0}"/>
              </a:ext>
            </a:extLst>
          </p:cNvPr>
          <p:cNvSpPr/>
          <p:nvPr/>
        </p:nvSpPr>
        <p:spPr>
          <a:xfrm>
            <a:off x="5779184" y="4315226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9077BBC-BB6C-3842-997E-8500CD3A3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636" y="2288761"/>
            <a:ext cx="2032000" cy="4191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52064CE-C53A-6446-A3B7-B6A454A19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514" y="4359676"/>
            <a:ext cx="2362200" cy="8509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572010C-89F5-AB40-A647-6B8FD68240A7}"/>
              </a:ext>
            </a:extLst>
          </p:cNvPr>
          <p:cNvGrpSpPr/>
          <p:nvPr/>
        </p:nvGrpSpPr>
        <p:grpSpPr>
          <a:xfrm>
            <a:off x="269612" y="2026956"/>
            <a:ext cx="902811" cy="959415"/>
            <a:chOff x="269612" y="2026956"/>
            <a:chExt cx="902811" cy="959415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5D5967EB-028C-954D-B2A9-0FACCB236D69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F64A6772-1C5A-E842-91CA-6B0B815339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5482171-29BC-AC42-A9EE-011E97BDF9B0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38" name="四角形: 角を丸くする 77">
              <a:extLst>
                <a:ext uri="{FF2B5EF4-FFF2-40B4-BE49-F238E27FC236}">
                  <a16:creationId xmlns:a16="http://schemas.microsoft.com/office/drawing/2014/main" id="{CF020D22-8428-814F-AD66-72D7C359EBD5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350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93AE490-2B85-8B49-A800-AA80548AB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92" y="1127100"/>
            <a:ext cx="4489748" cy="520502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B96F30D-0466-4EE9-8782-001BD71AA833}"/>
              </a:ext>
            </a:extLst>
          </p:cNvPr>
          <p:cNvGrpSpPr/>
          <p:nvPr/>
        </p:nvGrpSpPr>
        <p:grpSpPr>
          <a:xfrm>
            <a:off x="3876154" y="3810741"/>
            <a:ext cx="5035937" cy="1131079"/>
            <a:chOff x="3973808" y="3686453"/>
            <a:chExt cx="503593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6FE61DD-FA09-4625-A666-4B254CBA5E0A}"/>
                </a:ext>
              </a:extLst>
            </p:cNvPr>
            <p:cNvSpPr txBox="1"/>
            <p:nvPr/>
          </p:nvSpPr>
          <p:spPr>
            <a:xfrm>
              <a:off x="3973808" y="3686453"/>
              <a:ext cx="50359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に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のだしてを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めるプログラムをつなげる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8EFF175-3810-42F7-8A19-BA3524C70DC6}"/>
                </a:ext>
              </a:extLst>
            </p:cNvPr>
            <p:cNvSpPr txBox="1"/>
            <p:nvPr/>
          </p:nvSpPr>
          <p:spPr>
            <a:xfrm>
              <a:off x="4001816" y="4299768"/>
              <a:ext cx="960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5D5CCBD1-3565-4E4C-9E2C-8CBC12E46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982" y="3758394"/>
            <a:ext cx="1847958" cy="66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40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7B2B0A9D-2A95-294E-90C4-B4E8AC299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075" y="5796979"/>
            <a:ext cx="1513533" cy="5451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06D1F3-E4B5-C345-AE14-7D12A947E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194" y="1888724"/>
            <a:ext cx="3085611" cy="154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5CC8822-77D0-AA44-BF81-608D6E76D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5" y="1888724"/>
            <a:ext cx="3054441" cy="1548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38EA944-D07C-C840-B31C-D44FDE3056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805" y="1888724"/>
            <a:ext cx="2936207" cy="1548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BB1D792-C35F-4ED4-946E-69BC90230548}"/>
              </a:ext>
            </a:extLst>
          </p:cNvPr>
          <p:cNvSpPr txBox="1"/>
          <p:nvPr/>
        </p:nvSpPr>
        <p:spPr>
          <a:xfrm>
            <a:off x="526587" y="5698793"/>
            <a:ext cx="81466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、それぞれ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つなげる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066EBD6-5F66-475B-A87D-E59B22FB0054}"/>
              </a:ext>
            </a:extLst>
          </p:cNvPr>
          <p:cNvCxnSpPr>
            <a:cxnSpLocks/>
          </p:cNvCxnSpPr>
          <p:nvPr/>
        </p:nvCxnSpPr>
        <p:spPr>
          <a:xfrm flipH="1" flipV="1">
            <a:off x="4015439" y="3336324"/>
            <a:ext cx="409102" cy="13733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38B16E6-478C-4630-B308-5A6D3DEB5F13}"/>
              </a:ext>
            </a:extLst>
          </p:cNvPr>
          <p:cNvCxnSpPr>
            <a:cxnSpLocks/>
          </p:cNvCxnSpPr>
          <p:nvPr/>
        </p:nvCxnSpPr>
        <p:spPr>
          <a:xfrm flipV="1">
            <a:off x="4424541" y="3332023"/>
            <a:ext cx="1951545" cy="1381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8CC04AF3-5F40-4EA0-9D4B-E4DB5A201EDD}"/>
              </a:ext>
            </a:extLst>
          </p:cNvPr>
          <p:cNvCxnSpPr>
            <a:cxnSpLocks/>
          </p:cNvCxnSpPr>
          <p:nvPr/>
        </p:nvCxnSpPr>
        <p:spPr>
          <a:xfrm flipH="1" flipV="1">
            <a:off x="1272746" y="3348510"/>
            <a:ext cx="3151795" cy="1365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C356044-7A11-4A4D-8A4C-66694CD9C4C6}"/>
              </a:ext>
            </a:extLst>
          </p:cNvPr>
          <p:cNvGrpSpPr/>
          <p:nvPr/>
        </p:nvGrpSpPr>
        <p:grpSpPr>
          <a:xfrm>
            <a:off x="3916702" y="4718284"/>
            <a:ext cx="902811" cy="959415"/>
            <a:chOff x="269612" y="2026956"/>
            <a:chExt cx="902811" cy="95941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220D09B-8941-9C4E-A101-467C1918236F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450682AD-27FD-BF44-865C-180E5D0236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F09264A-1FF8-744F-9F8F-20F66F4C6919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16" name="四角形: 角を丸くする 77">
              <a:extLst>
                <a:ext uri="{FF2B5EF4-FFF2-40B4-BE49-F238E27FC236}">
                  <a16:creationId xmlns:a16="http://schemas.microsoft.com/office/drawing/2014/main" id="{0A719713-3AFE-AA4E-80EC-5E5054D2E7DD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71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B4A99E-88CE-5C4C-B296-FAC71F5A3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026" y="2434475"/>
            <a:ext cx="3064918" cy="38034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899036"/>
            <a:ext cx="756922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かち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けのはんていをする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」をだした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2359888E-C348-4BEE-952B-B3EAC079F224}"/>
              </a:ext>
            </a:extLst>
          </p:cNvPr>
          <p:cNvCxnSpPr>
            <a:cxnSpLocks/>
          </p:cNvCxnSpPr>
          <p:nvPr/>
        </p:nvCxnSpPr>
        <p:spPr>
          <a:xfrm>
            <a:off x="931877" y="2887622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図 95">
            <a:extLst>
              <a:ext uri="{FF2B5EF4-FFF2-40B4-BE49-F238E27FC236}">
                <a16:creationId xmlns:a16="http://schemas.microsoft.com/office/drawing/2014/main" id="{A0FC8B53-E2F4-4CF0-9553-9A8FE85A6C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2099081" y="1380613"/>
            <a:ext cx="820478" cy="742187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CB83058-9204-42B4-8FA4-5291E742B3B6}"/>
              </a:ext>
            </a:extLst>
          </p:cNvPr>
          <p:cNvSpPr/>
          <p:nvPr/>
        </p:nvSpPr>
        <p:spPr>
          <a:xfrm>
            <a:off x="4669667" y="1751707"/>
            <a:ext cx="3253635" cy="314086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8E2FCE1-E40B-4F23-8B24-5D527FF20108}"/>
              </a:ext>
            </a:extLst>
          </p:cNvPr>
          <p:cNvSpPr txBox="1"/>
          <p:nvPr/>
        </p:nvSpPr>
        <p:spPr>
          <a:xfrm>
            <a:off x="3501128" y="2024463"/>
            <a:ext cx="57519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、「はんてい」というなまえのていぎをつくる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吹き出し: 角を丸めた四角形 127">
            <a:extLst>
              <a:ext uri="{FF2B5EF4-FFF2-40B4-BE49-F238E27FC236}">
                <a16:creationId xmlns:a16="http://schemas.microsoft.com/office/drawing/2014/main" id="{A856064A-29D3-6E46-9579-92EAA0A0C6D4}"/>
              </a:ext>
            </a:extLst>
          </p:cNvPr>
          <p:cNvSpPr/>
          <p:nvPr/>
        </p:nvSpPr>
        <p:spPr>
          <a:xfrm>
            <a:off x="4755677" y="3660738"/>
            <a:ext cx="3112864" cy="1026409"/>
          </a:xfrm>
          <a:prstGeom prst="wedgeRoundRectCallout">
            <a:avLst>
              <a:gd name="adj1" fmla="val -59122"/>
              <a:gd name="adj2" fmla="val -1891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しろくなっているところはつぎのページからするよ！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C2E527D2-61E5-0840-B2CD-3D2E0445EA52}"/>
              </a:ext>
            </a:extLst>
          </p:cNvPr>
          <p:cNvSpPr/>
          <p:nvPr/>
        </p:nvSpPr>
        <p:spPr>
          <a:xfrm>
            <a:off x="1211257" y="3154590"/>
            <a:ext cx="3253635" cy="314086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1FA8F80-1127-BF4A-81AA-84D07C9DF8C5}"/>
              </a:ext>
            </a:extLst>
          </p:cNvPr>
          <p:cNvGrpSpPr/>
          <p:nvPr/>
        </p:nvGrpSpPr>
        <p:grpSpPr>
          <a:xfrm>
            <a:off x="42430" y="2434475"/>
            <a:ext cx="902811" cy="959415"/>
            <a:chOff x="269612" y="2026956"/>
            <a:chExt cx="902811" cy="95941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181E03B-56AE-3244-A426-5196ECD0ED67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DBB7D867-F347-D446-8C47-BF74CA6FFC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ACC1D14-6A6A-7748-A074-7DC43D238258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17" name="四角形: 角を丸くする 77">
              <a:extLst>
                <a:ext uri="{FF2B5EF4-FFF2-40B4-BE49-F238E27FC236}">
                  <a16:creationId xmlns:a16="http://schemas.microsoft.com/office/drawing/2014/main" id="{C66D0C79-6197-9D49-B88D-8DD1C65247F5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07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8AEBA762-CE49-5C48-AEE6-CDA2BBBC9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46" y="2078183"/>
            <a:ext cx="3064918" cy="38034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B25BDE2-D022-4071-A9F2-CAAB8FC982C8}"/>
              </a:ext>
            </a:extLst>
          </p:cNvPr>
          <p:cNvSpPr txBox="1"/>
          <p:nvPr/>
        </p:nvSpPr>
        <p:spPr>
          <a:xfrm>
            <a:off x="4087548" y="2330165"/>
            <a:ext cx="1107021" cy="523220"/>
          </a:xfrm>
          <a:prstGeom prst="rect">
            <a:avLst/>
          </a:prstGeom>
          <a:solidFill>
            <a:srgbClr val="85D4E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lang="en-US" altLang="ja-JP" sz="1600" i="0" dirty="0">
              <a:solidFill>
                <a:schemeClr val="accent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52E2F65E-6115-4254-8AC6-BDF5FDD1B6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8841" y="2433763"/>
            <a:ext cx="313150" cy="805434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2DD4B95-4BE8-4BA9-ADAC-C118CC2B3E74}"/>
              </a:ext>
            </a:extLst>
          </p:cNvPr>
          <p:cNvGrpSpPr/>
          <p:nvPr/>
        </p:nvGrpSpPr>
        <p:grpSpPr>
          <a:xfrm>
            <a:off x="4000520" y="3862031"/>
            <a:ext cx="4417964" cy="1135711"/>
            <a:chOff x="4212326" y="5133213"/>
            <a:chExt cx="4008396" cy="113571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7E3D287-F745-4468-A7D8-FF1CCF49E299}"/>
                </a:ext>
              </a:extLst>
            </p:cNvPr>
            <p:cNvSpPr txBox="1"/>
            <p:nvPr/>
          </p:nvSpPr>
          <p:spPr>
            <a:xfrm>
              <a:off x="4212326" y="5137845"/>
              <a:ext cx="40083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179A506-68A6-439D-9C3E-A86A2D934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2100" y="5133213"/>
              <a:ext cx="1120237" cy="807790"/>
            </a:xfrm>
            <a:prstGeom prst="rect">
              <a:avLst/>
            </a:prstGeom>
          </p:spPr>
        </p:pic>
      </p:grp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17405788-9561-4C21-8A41-0A3515182B3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17825" y="2615472"/>
            <a:ext cx="384110" cy="136681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8BA625F-1356-451A-B9A9-12D14FA96483}"/>
              </a:ext>
            </a:extLst>
          </p:cNvPr>
          <p:cNvGrpSpPr/>
          <p:nvPr/>
        </p:nvGrpSpPr>
        <p:grpSpPr>
          <a:xfrm>
            <a:off x="3947953" y="5579427"/>
            <a:ext cx="5100713" cy="2444925"/>
            <a:chOff x="-3090595" y="3887584"/>
            <a:chExt cx="5100713" cy="2444925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7A3AE88-0508-4472-930B-52FE2CA91FF1}"/>
                </a:ext>
              </a:extLst>
            </p:cNvPr>
            <p:cNvSpPr txBox="1"/>
            <p:nvPr/>
          </p:nvSpPr>
          <p:spPr>
            <a:xfrm>
              <a:off x="-3090595" y="3887584"/>
              <a:ext cx="510071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   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         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39521F8-1469-4A66-BDB4-F5289DE2B875}"/>
                </a:ext>
              </a:extLst>
            </p:cNvPr>
            <p:cNvSpPr txBox="1"/>
            <p:nvPr/>
          </p:nvSpPr>
          <p:spPr>
            <a:xfrm>
              <a:off x="596661" y="608628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55020C05-853A-47C2-AE26-AE210C3511AB}"/>
              </a:ext>
            </a:extLst>
          </p:cNvPr>
          <p:cNvCxnSpPr>
            <a:cxnSpLocks/>
          </p:cNvCxnSpPr>
          <p:nvPr/>
        </p:nvCxnSpPr>
        <p:spPr>
          <a:xfrm flipH="1">
            <a:off x="2175957" y="2317435"/>
            <a:ext cx="969084" cy="5566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図 105">
            <a:extLst>
              <a:ext uri="{FF2B5EF4-FFF2-40B4-BE49-F238E27FC236}">
                <a16:creationId xmlns:a16="http://schemas.microsoft.com/office/drawing/2014/main" id="{3CF1FE09-5672-4ECF-9F46-C1D904121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C0EEF55-B9DD-43DA-8E26-3FCEAD288431}"/>
              </a:ext>
            </a:extLst>
          </p:cNvPr>
          <p:cNvGrpSpPr/>
          <p:nvPr/>
        </p:nvGrpSpPr>
        <p:grpSpPr>
          <a:xfrm>
            <a:off x="4164348" y="1181837"/>
            <a:ext cx="4449993" cy="1069062"/>
            <a:chOff x="4164348" y="1181838"/>
            <a:chExt cx="4449993" cy="713957"/>
          </a:xfrm>
        </p:grpSpPr>
        <p:sp>
          <p:nvSpPr>
            <p:cNvPr id="105" name="吹き出し: 角を丸めた四角形 104">
              <a:extLst>
                <a:ext uri="{FF2B5EF4-FFF2-40B4-BE49-F238E27FC236}">
                  <a16:creationId xmlns:a16="http://schemas.microsoft.com/office/drawing/2014/main" id="{8016EE60-D600-45D3-AC71-5DE5FD1DD46C}"/>
                </a:ext>
              </a:extLst>
            </p:cNvPr>
            <p:cNvSpPr/>
            <p:nvPr/>
          </p:nvSpPr>
          <p:spPr>
            <a:xfrm>
              <a:off x="4203930" y="1181838"/>
              <a:ext cx="3431280" cy="706610"/>
            </a:xfrm>
            <a:prstGeom prst="wedgeRoundRectCallout">
              <a:avLst>
                <a:gd name="adj1" fmla="val 60972"/>
                <a:gd name="adj2" fmla="val 4252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1731212-03E1-4843-9846-4327BF769CD7}"/>
                </a:ext>
              </a:extLst>
            </p:cNvPr>
            <p:cNvSpPr txBox="1"/>
            <p:nvPr/>
          </p:nvSpPr>
          <p:spPr>
            <a:xfrm>
              <a:off x="4164348" y="1217500"/>
              <a:ext cx="4449993" cy="67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にんげんが「グー」をだしたとき、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のぶぶんだよ！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3D20D6F8-E282-4095-AD38-8456FC4BC84B}"/>
              </a:ext>
            </a:extLst>
          </p:cNvPr>
          <p:cNvSpPr/>
          <p:nvPr/>
        </p:nvSpPr>
        <p:spPr>
          <a:xfrm>
            <a:off x="1245684" y="3188243"/>
            <a:ext cx="2819875" cy="231448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3DAE254-8D9A-499E-9119-655CC9C21199}"/>
              </a:ext>
            </a:extLst>
          </p:cNvPr>
          <p:cNvGrpSpPr/>
          <p:nvPr/>
        </p:nvGrpSpPr>
        <p:grpSpPr>
          <a:xfrm>
            <a:off x="4000520" y="4689660"/>
            <a:ext cx="5048146" cy="888705"/>
            <a:chOff x="4205502" y="5141230"/>
            <a:chExt cx="5675345" cy="888705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6EB9FB0-A213-4E11-9103-7C9EF030E591}"/>
                </a:ext>
              </a:extLst>
            </p:cNvPr>
            <p:cNvSpPr txBox="1"/>
            <p:nvPr/>
          </p:nvSpPr>
          <p:spPr>
            <a:xfrm>
              <a:off x="4205502" y="5141230"/>
              <a:ext cx="5675345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　　　　 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55737BC-354A-4DF4-9F0A-174D35BFB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9726" y="5222272"/>
              <a:ext cx="1066894" cy="350550"/>
            </a:xfrm>
            <a:prstGeom prst="rect">
              <a:avLst/>
            </a:prstGeom>
          </p:spPr>
        </p:pic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3A95F509-B13C-4D48-BC34-A90DC3F8C6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9733"/>
            <a:stretch/>
          </p:blipFill>
          <p:spPr>
            <a:xfrm>
              <a:off x="8628020" y="5160752"/>
              <a:ext cx="1120236" cy="406053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8592D41-7D10-C944-8236-095E3363A5E6}"/>
              </a:ext>
            </a:extLst>
          </p:cNvPr>
          <p:cNvGrpSpPr/>
          <p:nvPr/>
        </p:nvGrpSpPr>
        <p:grpSpPr>
          <a:xfrm>
            <a:off x="-65133" y="3424450"/>
            <a:ext cx="1084083" cy="859107"/>
            <a:chOff x="4615825" y="3790886"/>
            <a:chExt cx="1084083" cy="859107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5E3CBDE6-481B-494A-983A-402712AC0556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D508C7F5-4900-7E4B-995C-9A895BA444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93A6C4A-52FA-5443-AE6F-4009CE0019E7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13">
              <a:extLst>
                <a:ext uri="{FF2B5EF4-FFF2-40B4-BE49-F238E27FC236}">
                  <a16:creationId xmlns:a16="http://schemas.microsoft.com/office/drawing/2014/main" id="{98D72AAE-1F93-7443-8E47-B753E059D570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9E707C6C-880C-8A49-B85F-4166F9BDD230}"/>
              </a:ext>
            </a:extLst>
          </p:cNvPr>
          <p:cNvGrpSpPr/>
          <p:nvPr/>
        </p:nvGrpSpPr>
        <p:grpSpPr>
          <a:xfrm>
            <a:off x="5251" y="1899579"/>
            <a:ext cx="1024065" cy="790652"/>
            <a:chOff x="0" y="2348706"/>
            <a:chExt cx="1024065" cy="790652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3E378039-7706-754C-8AE0-1DB10CCE17D4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2712E66C-7D13-9A44-AF45-EC137FC0C9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6703528E-9DF8-D245-82FA-021F24013030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13">
              <a:extLst>
                <a:ext uri="{FF2B5EF4-FFF2-40B4-BE49-F238E27FC236}">
                  <a16:creationId xmlns:a16="http://schemas.microsoft.com/office/drawing/2014/main" id="{F37F3926-5C7A-E54F-973A-B5741A7CB710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FBC8C8DC-4475-4745-A2F7-E53FD0865694}"/>
              </a:ext>
            </a:extLst>
          </p:cNvPr>
          <p:cNvGrpSpPr/>
          <p:nvPr/>
        </p:nvGrpSpPr>
        <p:grpSpPr>
          <a:xfrm>
            <a:off x="3078105" y="1641619"/>
            <a:ext cx="1003384" cy="846551"/>
            <a:chOff x="-29315" y="3435729"/>
            <a:chExt cx="1003384" cy="846551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2D09EB8F-6A97-AF4A-AD6F-87A89410D963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38AB1917-5BD6-8D49-AA78-661C7F44C6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1A3EEA3-F115-DF4C-95E4-95DE749AE0C0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13">
              <a:extLst>
                <a:ext uri="{FF2B5EF4-FFF2-40B4-BE49-F238E27FC236}">
                  <a16:creationId xmlns:a16="http://schemas.microsoft.com/office/drawing/2014/main" id="{D867BF22-FB2F-3A40-89A3-99BD2B8D0EC7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8E4F1159-F138-E147-91AD-403DE07219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7360" y="6215992"/>
            <a:ext cx="1496039" cy="50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A2BA029-11E6-6645-976B-257D59C071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9386" y="5738566"/>
            <a:ext cx="904066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22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56AB1BB-E009-1A49-8814-1F2B1EF8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644" y="5569717"/>
            <a:ext cx="788357" cy="40640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13E31B83-2588-3C49-9F89-54B8D3AAC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28" y="1927852"/>
            <a:ext cx="3064918" cy="38034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5014174" y="3017056"/>
            <a:ext cx="948260" cy="85777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B25BDE2-D022-4071-A9F2-CAAB8FC982C8}"/>
              </a:ext>
            </a:extLst>
          </p:cNvPr>
          <p:cNvSpPr txBox="1"/>
          <p:nvPr/>
        </p:nvSpPr>
        <p:spPr>
          <a:xfrm>
            <a:off x="4087549" y="2318064"/>
            <a:ext cx="1034944" cy="523220"/>
          </a:xfrm>
          <a:prstGeom prst="rect">
            <a:avLst/>
          </a:prstGeom>
          <a:solidFill>
            <a:srgbClr val="85D4E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i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lang="en-US" altLang="ja-JP" sz="1600" i="0" dirty="0">
              <a:solidFill>
                <a:schemeClr val="accent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186756" y="2318064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52E2F65E-6115-4254-8AC6-BDF5FDD1B6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128" y="2793455"/>
            <a:ext cx="303150" cy="967939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17405788-9561-4C21-8A41-0A3515182B3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15415" y="3050520"/>
            <a:ext cx="413189" cy="134255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55020C05-853A-47C2-AE26-AE210C3511AB}"/>
              </a:ext>
            </a:extLst>
          </p:cNvPr>
          <p:cNvCxnSpPr>
            <a:cxnSpLocks/>
          </p:cNvCxnSpPr>
          <p:nvPr/>
        </p:nvCxnSpPr>
        <p:spPr>
          <a:xfrm flipH="1">
            <a:off x="2089460" y="2452201"/>
            <a:ext cx="1036988" cy="8252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4037116-62D0-474F-8C67-B1D2A2601686}"/>
              </a:ext>
            </a:extLst>
          </p:cNvPr>
          <p:cNvSpPr/>
          <p:nvPr/>
        </p:nvSpPr>
        <p:spPr>
          <a:xfrm>
            <a:off x="1006197" y="4237305"/>
            <a:ext cx="2819875" cy="1249033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8834370D-307D-4004-B5D0-B8E568C2B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5D80933-6A6E-4C0E-973E-27DD340143D6}"/>
              </a:ext>
            </a:extLst>
          </p:cNvPr>
          <p:cNvGrpSpPr/>
          <p:nvPr/>
        </p:nvGrpSpPr>
        <p:grpSpPr>
          <a:xfrm>
            <a:off x="3382393" y="1181838"/>
            <a:ext cx="5332982" cy="1077404"/>
            <a:chOff x="3382393" y="1181838"/>
            <a:chExt cx="5088728" cy="1077404"/>
          </a:xfrm>
        </p:grpSpPr>
        <p:sp>
          <p:nvSpPr>
            <p:cNvPr id="47" name="吹き出し: 角を丸めた四角形 46">
              <a:extLst>
                <a:ext uri="{FF2B5EF4-FFF2-40B4-BE49-F238E27FC236}">
                  <a16:creationId xmlns:a16="http://schemas.microsoft.com/office/drawing/2014/main" id="{87FEE235-5F7D-47C0-BA47-EF92E603A91E}"/>
                </a:ext>
              </a:extLst>
            </p:cNvPr>
            <p:cNvSpPr/>
            <p:nvPr/>
          </p:nvSpPr>
          <p:spPr>
            <a:xfrm>
              <a:off x="3382393" y="1181838"/>
              <a:ext cx="4976730" cy="706610"/>
            </a:xfrm>
            <a:prstGeom prst="wedgeRoundRectCallout">
              <a:avLst>
                <a:gd name="adj1" fmla="val 54310"/>
                <a:gd name="adj2" fmla="val 409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F2F83D3-AF1A-467F-A3E0-8A40F57D1160}"/>
                </a:ext>
              </a:extLst>
            </p:cNvPr>
            <p:cNvSpPr txBox="1"/>
            <p:nvPr/>
          </p:nvSpPr>
          <p:spPr>
            <a:xfrm>
              <a:off x="3620690" y="1243579"/>
              <a:ext cx="4850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が「ちょき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」をだした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、のぶぶんだよ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1C166FB-53E7-4675-BC0C-D4AFF7955D20}"/>
              </a:ext>
            </a:extLst>
          </p:cNvPr>
          <p:cNvGrpSpPr/>
          <p:nvPr/>
        </p:nvGrpSpPr>
        <p:grpSpPr>
          <a:xfrm>
            <a:off x="3562830" y="3867139"/>
            <a:ext cx="4775041" cy="1131079"/>
            <a:chOff x="4212326" y="5137845"/>
            <a:chExt cx="4008396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87F15D9-17F3-43FD-96B7-DF98775E3A48}"/>
                </a:ext>
              </a:extLst>
            </p:cNvPr>
            <p:cNvSpPr txBox="1"/>
            <p:nvPr/>
          </p:nvSpPr>
          <p:spPr>
            <a:xfrm>
              <a:off x="4212326" y="5137845"/>
              <a:ext cx="40083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AF87CF4D-5FD3-4754-960B-CE33ACACF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43938" y="5145538"/>
              <a:ext cx="1120237" cy="807790"/>
            </a:xfrm>
            <a:prstGeom prst="rect">
              <a:avLst/>
            </a:prstGeom>
          </p:spPr>
        </p:pic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C8C28D08-0009-4152-B2D5-BC2E66796140}"/>
              </a:ext>
            </a:extLst>
          </p:cNvPr>
          <p:cNvGrpSpPr/>
          <p:nvPr/>
        </p:nvGrpSpPr>
        <p:grpSpPr>
          <a:xfrm>
            <a:off x="3562830" y="4665841"/>
            <a:ext cx="6234845" cy="888705"/>
            <a:chOff x="4205501" y="5109611"/>
            <a:chExt cx="6234845" cy="888705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769786A-5B9F-4C38-B82B-3DC7A09A4CF2}"/>
                </a:ext>
              </a:extLst>
            </p:cNvPr>
            <p:cNvSpPr txBox="1"/>
            <p:nvPr/>
          </p:nvSpPr>
          <p:spPr>
            <a:xfrm>
              <a:off x="4205501" y="5109611"/>
              <a:ext cx="6234845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　　　　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1521EE2B-74BB-459F-9E7E-BBA72DCE3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9256" y="5209225"/>
              <a:ext cx="1066892" cy="350550"/>
            </a:xfrm>
            <a:prstGeom prst="rect">
              <a:avLst/>
            </a:prstGeom>
          </p:spPr>
        </p:pic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1971153B-ECEC-46AB-B88D-BCDBBAB11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9733"/>
            <a:stretch/>
          </p:blipFill>
          <p:spPr>
            <a:xfrm>
              <a:off x="8268129" y="5187838"/>
              <a:ext cx="1120237" cy="406053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6B104BF-BAFA-4DBE-85CB-3D96B0458B3E}"/>
              </a:ext>
            </a:extLst>
          </p:cNvPr>
          <p:cNvGrpSpPr/>
          <p:nvPr/>
        </p:nvGrpSpPr>
        <p:grpSpPr>
          <a:xfrm>
            <a:off x="3590905" y="5532033"/>
            <a:ext cx="4156804" cy="888705"/>
            <a:chOff x="3020780" y="5616094"/>
            <a:chExt cx="4156804" cy="888705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F0689C1-98A5-4124-BBE5-00DB83B9B300}"/>
                </a:ext>
              </a:extLst>
            </p:cNvPr>
            <p:cNvSpPr txBox="1"/>
            <p:nvPr/>
          </p:nvSpPr>
          <p:spPr>
            <a:xfrm>
              <a:off x="3020780" y="5616094"/>
              <a:ext cx="4156804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をえらび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           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72478D0-8BBF-41C3-A5D6-0474CA8BE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4098" y="6090539"/>
              <a:ext cx="1516511" cy="388654"/>
            </a:xfrm>
            <a:prstGeom prst="rect">
              <a:avLst/>
            </a:prstGeom>
          </p:spPr>
        </p:pic>
      </p:grpSp>
      <p:cxnSp>
        <p:nvCxnSpPr>
          <p:cNvPr id="93" name="コネクタ: カギ線 92">
            <a:extLst>
              <a:ext uri="{FF2B5EF4-FFF2-40B4-BE49-F238E27FC236}">
                <a16:creationId xmlns:a16="http://schemas.microsoft.com/office/drawing/2014/main" id="{C3785AFA-ED99-4B59-8EEC-CF1975E35BA8}"/>
              </a:ext>
            </a:extLst>
          </p:cNvPr>
          <p:cNvCxnSpPr>
            <a:cxnSpLocks/>
          </p:cNvCxnSpPr>
          <p:nvPr/>
        </p:nvCxnSpPr>
        <p:spPr>
          <a:xfrm flipV="1">
            <a:off x="886169" y="3998045"/>
            <a:ext cx="706491" cy="1117960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AEF249A-917C-4E73-8AAF-D12782DB8363}"/>
              </a:ext>
            </a:extLst>
          </p:cNvPr>
          <p:cNvSpPr txBox="1"/>
          <p:nvPr/>
        </p:nvSpPr>
        <p:spPr>
          <a:xfrm>
            <a:off x="3562830" y="6315187"/>
            <a:ext cx="470410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「かんじょう」から「かなしい」をえらぶ。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CE624BB-2FAE-5841-8E98-08D700300E6F}"/>
              </a:ext>
            </a:extLst>
          </p:cNvPr>
          <p:cNvSpPr txBox="1"/>
          <p:nvPr/>
        </p:nvSpPr>
        <p:spPr>
          <a:xfrm>
            <a:off x="3682834" y="1320172"/>
            <a:ext cx="7173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3CAD006-8052-8F48-9AFA-910C150736FE}"/>
              </a:ext>
            </a:extLst>
          </p:cNvPr>
          <p:cNvGrpSpPr/>
          <p:nvPr/>
        </p:nvGrpSpPr>
        <p:grpSpPr>
          <a:xfrm>
            <a:off x="-66759" y="3853628"/>
            <a:ext cx="1084083" cy="859107"/>
            <a:chOff x="4615825" y="3790886"/>
            <a:chExt cx="1084083" cy="859107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107C7136-8721-8948-97D4-2AA9D59A609F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85817F5E-FA47-8C46-8874-64E01595A3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18B0359F-006D-1E48-996E-9C0AA1E05F6D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13">
              <a:extLst>
                <a:ext uri="{FF2B5EF4-FFF2-40B4-BE49-F238E27FC236}">
                  <a16:creationId xmlns:a16="http://schemas.microsoft.com/office/drawing/2014/main" id="{053C5310-D8BD-2D42-96B8-807FEBC18F27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FBACD520-44C0-8A4B-9837-B066FE0D8063}"/>
              </a:ext>
            </a:extLst>
          </p:cNvPr>
          <p:cNvGrpSpPr/>
          <p:nvPr/>
        </p:nvGrpSpPr>
        <p:grpSpPr>
          <a:xfrm>
            <a:off x="-36750" y="2348729"/>
            <a:ext cx="1024065" cy="790652"/>
            <a:chOff x="0" y="2348706"/>
            <a:chExt cx="1024065" cy="790652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3CF5BCD1-CC01-244E-8807-4E823F432DB9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E2E8FE8B-EDAD-984F-8182-31AAF210A0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9D596B2-96CD-0E40-8F26-5754281A1BD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7" name="四角形: 角を丸くする 13">
              <a:extLst>
                <a:ext uri="{FF2B5EF4-FFF2-40B4-BE49-F238E27FC236}">
                  <a16:creationId xmlns:a16="http://schemas.microsoft.com/office/drawing/2014/main" id="{CD149BE9-F0AB-3149-A6B2-495E2CC2215C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38A9D6C4-5398-9447-9D89-132B38B96D81}"/>
              </a:ext>
            </a:extLst>
          </p:cNvPr>
          <p:cNvGrpSpPr/>
          <p:nvPr/>
        </p:nvGrpSpPr>
        <p:grpSpPr>
          <a:xfrm>
            <a:off x="3041281" y="1937040"/>
            <a:ext cx="1003384" cy="846551"/>
            <a:chOff x="-29315" y="3435729"/>
            <a:chExt cx="1003384" cy="846551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4EDB61A9-44A5-804B-94F4-2152E1C25351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86F5AFAB-A765-4B4A-9AC6-B120F1628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01C79B28-264B-4C49-9C40-87757C247E99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1" name="四角形: 角を丸くする 13">
              <a:extLst>
                <a:ext uri="{FF2B5EF4-FFF2-40B4-BE49-F238E27FC236}">
                  <a16:creationId xmlns:a16="http://schemas.microsoft.com/office/drawing/2014/main" id="{A31713F3-3FED-D446-931D-8779645140B7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C063289-1AC5-E943-8963-70D61DEAFB29}"/>
              </a:ext>
            </a:extLst>
          </p:cNvPr>
          <p:cNvGrpSpPr/>
          <p:nvPr/>
        </p:nvGrpSpPr>
        <p:grpSpPr>
          <a:xfrm>
            <a:off x="-83707" y="4811520"/>
            <a:ext cx="1117979" cy="783622"/>
            <a:chOff x="2258588" y="5860162"/>
            <a:chExt cx="1117979" cy="783622"/>
          </a:xfrm>
        </p:grpSpPr>
        <p:sp>
          <p:nvSpPr>
            <p:cNvPr id="83" name="四角形: 角を丸くする 13">
              <a:extLst>
                <a:ext uri="{FF2B5EF4-FFF2-40B4-BE49-F238E27FC236}">
                  <a16:creationId xmlns:a16="http://schemas.microsoft.com/office/drawing/2014/main" id="{D12A762B-63A5-4A4D-8250-AAFF5FA977AB}"/>
                </a:ext>
              </a:extLst>
            </p:cNvPr>
            <p:cNvSpPr/>
            <p:nvPr/>
          </p:nvSpPr>
          <p:spPr>
            <a:xfrm>
              <a:off x="2361017" y="5860162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9" name="グループ化 78">
              <a:extLst>
                <a:ext uri="{FF2B5EF4-FFF2-40B4-BE49-F238E27FC236}">
                  <a16:creationId xmlns:a16="http://schemas.microsoft.com/office/drawing/2014/main" id="{F1514033-CE57-8540-9EC0-2CB8898F2815}"/>
                </a:ext>
              </a:extLst>
            </p:cNvPr>
            <p:cNvGrpSpPr/>
            <p:nvPr/>
          </p:nvGrpSpPr>
          <p:grpSpPr>
            <a:xfrm>
              <a:off x="2258588" y="5964266"/>
              <a:ext cx="1117979" cy="679518"/>
              <a:chOff x="1603674" y="643388"/>
              <a:chExt cx="1117979" cy="679518"/>
            </a:xfrm>
          </p:grpSpPr>
          <p:pic>
            <p:nvPicPr>
              <p:cNvPr id="80" name="図 79">
                <a:extLst>
                  <a:ext uri="{FF2B5EF4-FFF2-40B4-BE49-F238E27FC236}">
                    <a16:creationId xmlns:a16="http://schemas.microsoft.com/office/drawing/2014/main" id="{D940E5F3-C539-774F-9A1D-E9E85A4F77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E1F813C3-CF06-9241-83A5-807E46275E4F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1841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図 64">
            <a:extLst>
              <a:ext uri="{FF2B5EF4-FFF2-40B4-BE49-F238E27FC236}">
                <a16:creationId xmlns:a16="http://schemas.microsoft.com/office/drawing/2014/main" id="{4C9810E5-B7C6-2C48-8750-FA51686E6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28" y="1927852"/>
            <a:ext cx="3064918" cy="38034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5014174" y="3017056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74" t="544" r="65645" b="-544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FAFAF177-B5F9-48B7-A0E9-5EBFBECC1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4172633"/>
            <a:ext cx="948260" cy="85777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7550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4B404476-0E5C-478F-B4BF-187E80F1F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4F65852-3623-4053-B188-0EDFED04A3F2}"/>
              </a:ext>
            </a:extLst>
          </p:cNvPr>
          <p:cNvGrpSpPr/>
          <p:nvPr/>
        </p:nvGrpSpPr>
        <p:grpSpPr>
          <a:xfrm>
            <a:off x="3382393" y="1181838"/>
            <a:ext cx="5005256" cy="584961"/>
            <a:chOff x="3382393" y="1181838"/>
            <a:chExt cx="5005256" cy="584961"/>
          </a:xfrm>
        </p:grpSpPr>
        <p:sp>
          <p:nvSpPr>
            <p:cNvPr id="47" name="吹き出し: 角を丸めた四角形 46">
              <a:extLst>
                <a:ext uri="{FF2B5EF4-FFF2-40B4-BE49-F238E27FC236}">
                  <a16:creationId xmlns:a16="http://schemas.microsoft.com/office/drawing/2014/main" id="{2EB3D141-199B-4CAE-83C9-2CDF55E8EE75}"/>
                </a:ext>
              </a:extLst>
            </p:cNvPr>
            <p:cNvSpPr/>
            <p:nvPr/>
          </p:nvSpPr>
          <p:spPr>
            <a:xfrm>
              <a:off x="3382393" y="1181838"/>
              <a:ext cx="4976730" cy="584961"/>
            </a:xfrm>
            <a:prstGeom prst="wedgeRoundRectCallout">
              <a:avLst>
                <a:gd name="adj1" fmla="val 54310"/>
                <a:gd name="adj2" fmla="val 409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3B1F336-41E7-4DC1-88FE-422160063913}"/>
                </a:ext>
              </a:extLst>
            </p:cNvPr>
            <p:cNvSpPr txBox="1"/>
            <p:nvPr/>
          </p:nvSpPr>
          <p:spPr>
            <a:xfrm>
              <a:off x="3537218" y="1243579"/>
              <a:ext cx="48504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が「ぱー」をだしたとき、のぶぶんだよ！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7228638-39A5-45DD-A431-D4C0935FD612}"/>
                </a:ext>
              </a:extLst>
            </p:cNvPr>
            <p:cNvSpPr txBox="1"/>
            <p:nvPr/>
          </p:nvSpPr>
          <p:spPr>
            <a:xfrm>
              <a:off x="3666170" y="1234140"/>
              <a:ext cx="717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74E7107B-CE89-434E-875F-6E8EA109210F}"/>
              </a:ext>
            </a:extLst>
          </p:cNvPr>
          <p:cNvCxnSpPr>
            <a:cxnSpLocks/>
          </p:cNvCxnSpPr>
          <p:nvPr/>
        </p:nvCxnSpPr>
        <p:spPr>
          <a:xfrm>
            <a:off x="882344" y="2818059"/>
            <a:ext cx="550947" cy="1572453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666D7E23-CD2A-4892-AD6F-BA7F2D6024DC}"/>
              </a:ext>
            </a:extLst>
          </p:cNvPr>
          <p:cNvCxnSpPr>
            <a:cxnSpLocks/>
          </p:cNvCxnSpPr>
          <p:nvPr/>
        </p:nvCxnSpPr>
        <p:spPr>
          <a:xfrm>
            <a:off x="860938" y="4351190"/>
            <a:ext cx="1049487" cy="319596"/>
          </a:xfrm>
          <a:prstGeom prst="bentConnector3">
            <a:avLst>
              <a:gd name="adj1" fmla="val 2462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CFF83F55-A0DF-4A32-9E33-9A8553E34991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2566050" y="2689355"/>
            <a:ext cx="708010" cy="1742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FBBAC31E-DA66-469E-9051-91785DF07B2A}"/>
              </a:ext>
            </a:extLst>
          </p:cNvPr>
          <p:cNvCxnSpPr>
            <a:cxnSpLocks/>
          </p:cNvCxnSpPr>
          <p:nvPr/>
        </p:nvCxnSpPr>
        <p:spPr>
          <a:xfrm>
            <a:off x="882344" y="5045456"/>
            <a:ext cx="7127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9AB018EB-D5BD-410A-9F36-F20954A68640}"/>
              </a:ext>
            </a:extLst>
          </p:cNvPr>
          <p:cNvSpPr txBox="1"/>
          <p:nvPr/>
        </p:nvSpPr>
        <p:spPr>
          <a:xfrm>
            <a:off x="838902" y="5655962"/>
            <a:ext cx="708932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ちょきをだしたときとおなじようにつくっていく。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うぶぶん・・・「コーディ＝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→「イエーイ」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0901C29-3B7D-C142-90A6-7CD28098B155}"/>
              </a:ext>
            </a:extLst>
          </p:cNvPr>
          <p:cNvSpPr txBox="1"/>
          <p:nvPr/>
        </p:nvSpPr>
        <p:spPr>
          <a:xfrm>
            <a:off x="3913667" y="2337550"/>
            <a:ext cx="1034944" cy="523220"/>
          </a:xfrm>
          <a:prstGeom prst="rect">
            <a:avLst/>
          </a:prstGeom>
          <a:solidFill>
            <a:srgbClr val="85D4E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i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lang="en-US" altLang="ja-JP" sz="1600" i="0" dirty="0">
              <a:solidFill>
                <a:schemeClr val="accent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C7212D2-F593-364E-9356-4E971F901C0B}"/>
              </a:ext>
            </a:extLst>
          </p:cNvPr>
          <p:cNvGrpSpPr/>
          <p:nvPr/>
        </p:nvGrpSpPr>
        <p:grpSpPr>
          <a:xfrm>
            <a:off x="-67070" y="3737094"/>
            <a:ext cx="1084083" cy="859107"/>
            <a:chOff x="4615825" y="3790886"/>
            <a:chExt cx="1084083" cy="859107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6F7F38B-6AC1-4146-9240-4C8A63B44660}"/>
                </a:ext>
              </a:extLst>
            </p:cNvPr>
            <p:cNvGrpSpPr/>
            <p:nvPr/>
          </p:nvGrpSpPr>
          <p:grpSpPr>
            <a:xfrm>
              <a:off x="4615825" y="3790886"/>
              <a:ext cx="1084083" cy="859107"/>
              <a:chOff x="3727335" y="1557959"/>
              <a:chExt cx="1024065" cy="811544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653DFA2E-994D-2343-AB8F-5A8A9A43DF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24C3A34B-17D8-544D-A037-AFD270E781A0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13">
              <a:extLst>
                <a:ext uri="{FF2B5EF4-FFF2-40B4-BE49-F238E27FC236}">
                  <a16:creationId xmlns:a16="http://schemas.microsoft.com/office/drawing/2014/main" id="{B06DEE74-BB84-4346-A356-A00BB71D513A}"/>
                </a:ext>
              </a:extLst>
            </p:cNvPr>
            <p:cNvSpPr/>
            <p:nvPr/>
          </p:nvSpPr>
          <p:spPr>
            <a:xfrm>
              <a:off x="4701213" y="38070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49977E9C-7822-C449-A670-5DCD074943A7}"/>
              </a:ext>
            </a:extLst>
          </p:cNvPr>
          <p:cNvGrpSpPr/>
          <p:nvPr/>
        </p:nvGrpSpPr>
        <p:grpSpPr>
          <a:xfrm>
            <a:off x="-37061" y="2176621"/>
            <a:ext cx="1024065" cy="790652"/>
            <a:chOff x="0" y="2348706"/>
            <a:chExt cx="1024065" cy="790652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D5F5E5F9-5872-BC4C-9E9A-C6A8B70498C4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E670128F-5B0C-7449-9A54-50E8876944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B316F1C-D8B2-7B44-89A2-1D669FE30336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8" name="四角形: 角を丸くする 13">
              <a:extLst>
                <a:ext uri="{FF2B5EF4-FFF2-40B4-BE49-F238E27FC236}">
                  <a16:creationId xmlns:a16="http://schemas.microsoft.com/office/drawing/2014/main" id="{8A7C3962-DBAD-F14F-8043-E7A622448A73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5304CB9-1742-1D42-B680-3657D1A82050}"/>
              </a:ext>
            </a:extLst>
          </p:cNvPr>
          <p:cNvGrpSpPr/>
          <p:nvPr/>
        </p:nvGrpSpPr>
        <p:grpSpPr>
          <a:xfrm>
            <a:off x="-84018" y="4720976"/>
            <a:ext cx="1117979" cy="783622"/>
            <a:chOff x="2258588" y="5860162"/>
            <a:chExt cx="1117979" cy="783622"/>
          </a:xfrm>
        </p:grpSpPr>
        <p:sp>
          <p:nvSpPr>
            <p:cNvPr id="42" name="四角形: 角を丸くする 13">
              <a:extLst>
                <a:ext uri="{FF2B5EF4-FFF2-40B4-BE49-F238E27FC236}">
                  <a16:creationId xmlns:a16="http://schemas.microsoft.com/office/drawing/2014/main" id="{FB6B4375-D09D-5148-8357-8874614722B5}"/>
                </a:ext>
              </a:extLst>
            </p:cNvPr>
            <p:cNvSpPr/>
            <p:nvPr/>
          </p:nvSpPr>
          <p:spPr>
            <a:xfrm>
              <a:off x="2361017" y="5860162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C7913A7B-37F2-2A48-BA84-037F14607382}"/>
                </a:ext>
              </a:extLst>
            </p:cNvPr>
            <p:cNvGrpSpPr/>
            <p:nvPr/>
          </p:nvGrpSpPr>
          <p:grpSpPr>
            <a:xfrm>
              <a:off x="2258588" y="5964266"/>
              <a:ext cx="1117979" cy="679518"/>
              <a:chOff x="1603674" y="643388"/>
              <a:chExt cx="1117979" cy="679518"/>
            </a:xfrm>
          </p:grpSpPr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ED524F5F-F682-B54E-9FCF-AEF10AD7B8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D2D2003-EE3D-564D-A5D0-302B14371BBF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B874F7-E18B-234A-A867-0EBF3E63EBF6}"/>
              </a:ext>
            </a:extLst>
          </p:cNvPr>
          <p:cNvGrpSpPr/>
          <p:nvPr/>
        </p:nvGrpSpPr>
        <p:grpSpPr>
          <a:xfrm>
            <a:off x="2772368" y="1842804"/>
            <a:ext cx="1003384" cy="846551"/>
            <a:chOff x="-29315" y="3435729"/>
            <a:chExt cx="1003384" cy="846551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C71FFF59-5E1D-AE47-8A74-3CEDE8756EBF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FCE71F96-B43B-4D49-B79A-184475340E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34A52C9B-BE1A-7846-82D4-312ACA8F0180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54" name="四角形: 角を丸くする 13">
              <a:extLst>
                <a:ext uri="{FF2B5EF4-FFF2-40B4-BE49-F238E27FC236}">
                  <a16:creationId xmlns:a16="http://schemas.microsoft.com/office/drawing/2014/main" id="{17D88407-7E67-6142-A29D-8E7FC9EBE86C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766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6464" t="776" r="-445" b="-776"/>
          <a:stretch/>
        </p:blipFill>
        <p:spPr>
          <a:xfrm>
            <a:off x="5014174" y="3008178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74" t="544" r="65645" b="-544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C57414-E392-409C-93AD-2051A5CE697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②にんげんが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」をだしたとき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B69FF78-0C5B-4D24-B1A3-1726C6F62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2109209" y="1295240"/>
            <a:ext cx="804065" cy="72734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EE96246D-25B6-4EAF-8DE0-6AFC43A36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4065914" y="3017056"/>
            <a:ext cx="948260" cy="857776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30514802-1718-49F3-92A6-4166B9ACAE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4080607" y="4223067"/>
            <a:ext cx="948260" cy="857776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37485CA-F908-624F-B3C4-00F877F1C0C0}"/>
              </a:ext>
            </a:extLst>
          </p:cNvPr>
          <p:cNvSpPr txBox="1"/>
          <p:nvPr/>
        </p:nvSpPr>
        <p:spPr>
          <a:xfrm>
            <a:off x="3913667" y="2337550"/>
            <a:ext cx="1034944" cy="523220"/>
          </a:xfrm>
          <a:prstGeom prst="rect">
            <a:avLst/>
          </a:prstGeom>
          <a:solidFill>
            <a:srgbClr val="85D4E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i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lang="en-US" altLang="ja-JP" sz="1600" i="0" dirty="0">
              <a:solidFill>
                <a:schemeClr val="accent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19D9B7-8F4A-BD48-A48F-9CEB1726E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76" y="2240354"/>
            <a:ext cx="31496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82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6464" t="776" r="-445" b="-776"/>
          <a:stretch/>
        </p:blipFill>
        <p:spPr>
          <a:xfrm>
            <a:off x="5014174" y="3008178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053" t="-611" r="32966" b="611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C57414-E392-409C-93AD-2051A5CE697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③にんげんが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　　　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」をだしたとき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B69FF78-0C5B-4D24-B1A3-1726C6F62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" t="1061" r="66023" b="-1061"/>
          <a:stretch/>
        </p:blipFill>
        <p:spPr>
          <a:xfrm>
            <a:off x="2109209" y="1295240"/>
            <a:ext cx="804065" cy="72734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28BF8AE-16C9-40EF-919E-04C294308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" t="544" r="65645" b="-544"/>
          <a:stretch/>
        </p:blipFill>
        <p:spPr>
          <a:xfrm>
            <a:off x="4080607" y="3000112"/>
            <a:ext cx="948260" cy="85777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5773082-9C39-4488-BD75-D48BA01F5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" t="544" r="65645" b="-544"/>
          <a:stretch/>
        </p:blipFill>
        <p:spPr>
          <a:xfrm>
            <a:off x="4065914" y="4194005"/>
            <a:ext cx="948260" cy="8577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7375210-6A63-B54F-A309-1939817DF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28" y="2238638"/>
            <a:ext cx="3162300" cy="32385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AB48DA-7CD0-E04E-8D0E-DD72AA41645B}"/>
              </a:ext>
            </a:extLst>
          </p:cNvPr>
          <p:cNvSpPr txBox="1"/>
          <p:nvPr/>
        </p:nvSpPr>
        <p:spPr>
          <a:xfrm>
            <a:off x="3913667" y="2337550"/>
            <a:ext cx="1034944" cy="523220"/>
          </a:xfrm>
          <a:prstGeom prst="rect">
            <a:avLst/>
          </a:prstGeom>
          <a:solidFill>
            <a:srgbClr val="85D4E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i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lang="en-US" altLang="ja-JP" sz="1600" i="0" dirty="0">
              <a:solidFill>
                <a:schemeClr val="accent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6312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9A8D91CF-FF36-4524-8EB1-B6AA9FBB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110" y="3759613"/>
            <a:ext cx="1398704" cy="2228988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0A0DCD6-0D83-42F2-99E7-7ECCE76FA907}"/>
              </a:ext>
            </a:extLst>
          </p:cNvPr>
          <p:cNvGrpSpPr/>
          <p:nvPr/>
        </p:nvGrpSpPr>
        <p:grpSpPr>
          <a:xfrm>
            <a:off x="3584755" y="2251508"/>
            <a:ext cx="4733622" cy="1508105"/>
            <a:chOff x="4055272" y="2970600"/>
            <a:chExt cx="4733622" cy="1508105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08EF3AEE-6237-4E59-90CD-FB387DEE31F8}"/>
                </a:ext>
              </a:extLst>
            </p:cNvPr>
            <p:cNvSpPr/>
            <p:nvPr/>
          </p:nvSpPr>
          <p:spPr>
            <a:xfrm>
              <a:off x="4055272" y="2975127"/>
              <a:ext cx="4733622" cy="1463707"/>
            </a:xfrm>
            <a:prstGeom prst="wedgeRoundRectCallout">
              <a:avLst>
                <a:gd name="adj1" fmla="val 17563"/>
                <a:gd name="adj2" fmla="val 6457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BF69C9A-C296-4AA9-BEF6-65E1578C888E}"/>
                </a:ext>
              </a:extLst>
            </p:cNvPr>
            <p:cNvSpPr txBox="1"/>
            <p:nvPr/>
          </p:nvSpPr>
          <p:spPr>
            <a:xfrm>
              <a:off x="4193886" y="2970600"/>
              <a:ext cx="459500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プログラムがながく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なった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ていぎしたことでかんたんによびだすことが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4DBC74B5-4A1C-0748-88EA-952776940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70" y="1028826"/>
            <a:ext cx="1778856" cy="582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52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FDB85FA-03B9-4F42-B598-37E8BD958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264" y="4583782"/>
            <a:ext cx="668003" cy="4685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FCDB194-16D0-CE46-B5A8-77D2C3108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556" y="1741996"/>
            <a:ext cx="4018435" cy="494652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はんていの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ブロックをつなげる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93804BE-5F01-4662-BD87-0922DBDC2D09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BADA91F3-FDAF-4F90-B456-96655C064845}"/>
              </a:ext>
            </a:extLst>
          </p:cNvPr>
          <p:cNvCxnSpPr>
            <a:cxnSpLocks/>
          </p:cNvCxnSpPr>
          <p:nvPr/>
        </p:nvCxnSpPr>
        <p:spPr>
          <a:xfrm>
            <a:off x="1051407" y="6458874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F01D421-74D2-404B-BFBE-58522D60B2C7}"/>
              </a:ext>
            </a:extLst>
          </p:cNvPr>
          <p:cNvSpPr txBox="1"/>
          <p:nvPr/>
        </p:nvSpPr>
        <p:spPr>
          <a:xfrm>
            <a:off x="4337222" y="4436186"/>
            <a:ext cx="46557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のさいごにつなげる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A881512-2C61-394D-8106-4054683E3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604" y="5088899"/>
            <a:ext cx="1501080" cy="47836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9F4B159-7792-D14E-9580-849DBBC55241}"/>
              </a:ext>
            </a:extLst>
          </p:cNvPr>
          <p:cNvGrpSpPr/>
          <p:nvPr/>
        </p:nvGrpSpPr>
        <p:grpSpPr>
          <a:xfrm>
            <a:off x="190350" y="5815747"/>
            <a:ext cx="902811" cy="959415"/>
            <a:chOff x="269612" y="2026956"/>
            <a:chExt cx="902811" cy="959415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2254AFC9-19B8-4E4B-B0AD-29EA29CD34C7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5B862E19-2F2D-7E4A-B72C-625FF55DD3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B946553-6632-B647-8875-6EF909AB7B2F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14" name="四角形: 角を丸くする 77">
              <a:extLst>
                <a:ext uri="{FF2B5EF4-FFF2-40B4-BE49-F238E27FC236}">
                  <a16:creationId xmlns:a16="http://schemas.microsoft.com/office/drawing/2014/main" id="{0C8D4DF9-08F6-3944-8CA0-0205682CBF97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296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20FE46C5-C035-B344-A563-488D6E506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07" y="3065000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238830" y="3138102"/>
            <a:ext cx="1044846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337222" y="5455254"/>
            <a:ext cx="2678274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6516F5-94DA-4174-BD6E-A7C42D27F11A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2604C84-19C4-B84C-86EB-84F393936CD7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BB2936-1740-744D-8832-81F18AB37B31}"/>
              </a:ext>
            </a:extLst>
          </p:cNvPr>
          <p:cNvSpPr txBox="1"/>
          <p:nvPr/>
        </p:nvSpPr>
        <p:spPr>
          <a:xfrm>
            <a:off x="678169" y="2022748"/>
            <a:ext cx="79070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42B04A-59A6-2A47-A01E-7BFD0C657F3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じぶんのなまえ）１０じゃんけん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165725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のなまえ）１０じゃんけん」にして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0E499E-4D2C-442B-ACDC-974004426B1B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721960-E570-4738-8D12-12DB156A2BC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A3095E8-5731-4647-8B94-9C386B14A3FD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75301A-2A5E-4543-BDA6-7E2E6DEDB3E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6714E9-0478-9D4A-849B-A98EED5B182D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B5C2D62-7857-1243-8215-1B05EAAAE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2" y="1495107"/>
            <a:ext cx="3433727" cy="5286288"/>
          </a:xfrm>
          <a:prstGeom prst="rect">
            <a:avLst/>
          </a:prstGeom>
        </p:spPr>
      </p:pic>
      <p:sp>
        <p:nvSpPr>
          <p:cNvPr id="12" name="四角形: 角を丸くする 67">
            <a:extLst>
              <a:ext uri="{FF2B5EF4-FFF2-40B4-BE49-F238E27FC236}">
                <a16:creationId xmlns:a16="http://schemas.microsoft.com/office/drawing/2014/main" id="{59631711-51FC-494B-BC43-DA1CF8F69CFC}"/>
              </a:ext>
            </a:extLst>
          </p:cNvPr>
          <p:cNvSpPr/>
          <p:nvPr/>
        </p:nvSpPr>
        <p:spPr>
          <a:xfrm>
            <a:off x="4655894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9F75723-4897-4B05-B899-A218469F83C2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DFDA61F-6761-A14E-BF46-99683AB1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12" name="四角形: 角を丸くする 38">
            <a:extLst>
              <a:ext uri="{FF2B5EF4-FFF2-40B4-BE49-F238E27FC236}">
                <a16:creationId xmlns:a16="http://schemas.microsoft.com/office/drawing/2014/main" id="{0D9A559E-D5E3-DD40-B5CD-F78BE2BEE544}"/>
              </a:ext>
            </a:extLst>
          </p:cNvPr>
          <p:cNvSpPr/>
          <p:nvPr/>
        </p:nvSpPr>
        <p:spPr>
          <a:xfrm>
            <a:off x="3286897" y="4349577"/>
            <a:ext cx="2211860" cy="24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5D514BE-0DEA-6747-8824-8AA376F494D8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88C7FA9-1115-4B9C-A73B-EB4083D3B363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2531CA8-9119-B048-8750-9544D7E7F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2" y="1603180"/>
            <a:ext cx="3167338" cy="4959080"/>
          </a:xfrm>
          <a:prstGeom prst="rect">
            <a:avLst/>
          </a:prstGeom>
        </p:spPr>
      </p:pic>
      <p:sp>
        <p:nvSpPr>
          <p:cNvPr id="17" name="四角形: 角を丸くする 54">
            <a:extLst>
              <a:ext uri="{FF2B5EF4-FFF2-40B4-BE49-F238E27FC236}">
                <a16:creationId xmlns:a16="http://schemas.microsoft.com/office/drawing/2014/main" id="{3A4DFA50-FF83-EC4E-90D4-9DC1C0E384AD}"/>
              </a:ext>
            </a:extLst>
          </p:cNvPr>
          <p:cNvSpPr/>
          <p:nvPr/>
        </p:nvSpPr>
        <p:spPr>
          <a:xfrm>
            <a:off x="2169947" y="5108372"/>
            <a:ext cx="1686460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B2DEB6E-9C44-8445-AFFE-F7C77532A4E0}"/>
              </a:ext>
            </a:extLst>
          </p:cNvPr>
          <p:cNvSpPr txBox="1"/>
          <p:nvPr/>
        </p:nvSpPr>
        <p:spPr>
          <a:xfrm>
            <a:off x="5287914" y="269025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B6EA9DF-7127-864D-B47B-752E8EAF24C4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F264F8-1EA3-7C45-B972-38990D8DA550}"/>
              </a:ext>
            </a:extLst>
          </p:cNvPr>
          <p:cNvSpPr txBox="1"/>
          <p:nvPr/>
        </p:nvSpPr>
        <p:spPr>
          <a:xfrm>
            <a:off x="5218384" y="2713499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-107434" y="1764311"/>
            <a:ext cx="9264978" cy="1131079"/>
            <a:chOff x="306853" y="1997024"/>
            <a:chExt cx="8785130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C10441-84D0-4734-9871-7FCBDC2A490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AEF147D-2F66-3B4B-AEBD-4FF8D45333BA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CB97F53-230D-FD41-A2CF-7FD128E4BB70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253698"/>
            <a:ext cx="8380640" cy="466281"/>
          </a:xfrm>
        </p:spPr>
        <p:txBody>
          <a:bodyPr/>
          <a:lstStyle/>
          <a:p>
            <a:r>
              <a:rPr lang="ja-JP" altLang="en-US" dirty="0"/>
              <a:t>かんがえてみよう！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626860"/>
            <a:ext cx="8095436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あいこのはんていをしよう！どうが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きをするプログラムを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2" name="10_02">
            <a:hlinkClick r:id="" action="ppaction://media"/>
            <a:extLst>
              <a:ext uri="{FF2B5EF4-FFF2-40B4-BE49-F238E27FC236}">
                <a16:creationId xmlns:a16="http://schemas.microsoft.com/office/drawing/2014/main" id="{71321930-0344-42AC-83F1-E28D8F51EE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665915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7447C0F-78FC-B04E-ABCF-ADFC2EB29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436" y="2038795"/>
            <a:ext cx="4002151" cy="4132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1774F4E-8B34-3A4F-AA96-61323D393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63" y="1763652"/>
            <a:ext cx="4053850" cy="5035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はなにを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632026" y="131970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E4A06D9E-C90C-4CAA-BF8A-CDCEFE00D648}"/>
              </a:ext>
            </a:extLst>
          </p:cNvPr>
          <p:cNvSpPr/>
          <p:nvPr/>
        </p:nvSpPr>
        <p:spPr>
          <a:xfrm>
            <a:off x="4022264" y="3879810"/>
            <a:ext cx="789581" cy="80278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0E5C263-8C92-4F92-8A9C-825172548142}"/>
              </a:ext>
            </a:extLst>
          </p:cNvPr>
          <p:cNvGrpSpPr/>
          <p:nvPr/>
        </p:nvGrpSpPr>
        <p:grpSpPr>
          <a:xfrm>
            <a:off x="5121737" y="2619606"/>
            <a:ext cx="4053850" cy="4029075"/>
            <a:chOff x="4309713" y="2479781"/>
            <a:chExt cx="4760710" cy="402907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873A479-8EE2-40CF-A53B-9DCA5BCA5A6C}"/>
                </a:ext>
              </a:extLst>
            </p:cNvPr>
            <p:cNvSpPr/>
            <p:nvPr/>
          </p:nvSpPr>
          <p:spPr>
            <a:xfrm>
              <a:off x="4309713" y="2479781"/>
              <a:ext cx="4760710" cy="40290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E1759FAA-B9AE-4038-B243-0A58E8A54841}"/>
                </a:ext>
              </a:extLst>
            </p:cNvPr>
            <p:cNvGrpSpPr/>
            <p:nvPr/>
          </p:nvGrpSpPr>
          <p:grpSpPr>
            <a:xfrm>
              <a:off x="4456590" y="3309307"/>
              <a:ext cx="4500979" cy="2419094"/>
              <a:chOff x="4456590" y="3309307"/>
              <a:chExt cx="4500979" cy="2419094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C8C5FCD1-E198-4720-83C1-54CB36D6F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9566" y="4709683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52777BC-7D6B-4D30-BC38-19DB30D16BCA}"/>
                  </a:ext>
                </a:extLst>
              </p:cNvPr>
              <p:cNvSpPr txBox="1"/>
              <p:nvPr/>
            </p:nvSpPr>
            <p:spPr>
              <a:xfrm>
                <a:off x="4456590" y="3309307"/>
                <a:ext cx="4500979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あいこはなし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」のルールを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やめたらよさそう！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どこをかえたら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いいかな？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C6E065A-22D2-48EB-BF87-C212FC098C18}"/>
              </a:ext>
            </a:extLst>
          </p:cNvPr>
          <p:cNvSpPr/>
          <p:nvPr/>
        </p:nvSpPr>
        <p:spPr>
          <a:xfrm>
            <a:off x="334734" y="2667253"/>
            <a:ext cx="3877603" cy="950882"/>
          </a:xfrm>
          <a:prstGeom prst="rect">
            <a:avLst/>
          </a:prstGeom>
          <a:solidFill>
            <a:schemeClr val="bg1">
              <a:alpha val="76000"/>
            </a:schemeClr>
          </a:solidFill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けす</a:t>
            </a:r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AAC61A2C-27E5-5F4C-B30A-2701E2D35083}"/>
              </a:ext>
            </a:extLst>
          </p:cNvPr>
          <p:cNvGrpSpPr/>
          <p:nvPr/>
        </p:nvGrpSpPr>
        <p:grpSpPr>
          <a:xfrm>
            <a:off x="79859" y="2455099"/>
            <a:ext cx="1024065" cy="856056"/>
            <a:chOff x="6035407" y="3746180"/>
            <a:chExt cx="1024065" cy="856056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2856310C-66BA-AB46-8F6B-A0121CAF253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1A2E03A1-7976-0E49-90ED-CD37C80D80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1B7B904-F8E7-904A-ABA7-9F73A5901B12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1" name="四角形: 角を丸くする 77">
              <a:extLst>
                <a:ext uri="{FF2B5EF4-FFF2-40B4-BE49-F238E27FC236}">
                  <a16:creationId xmlns:a16="http://schemas.microsoft.com/office/drawing/2014/main" id="{D4E6126B-F951-4D4F-9919-04FCF556D64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25B9859-A365-2F47-9530-50F365BF8AEF}"/>
              </a:ext>
            </a:extLst>
          </p:cNvPr>
          <p:cNvGrpSpPr/>
          <p:nvPr/>
        </p:nvGrpSpPr>
        <p:grpSpPr>
          <a:xfrm>
            <a:off x="20630" y="3406878"/>
            <a:ext cx="1084083" cy="864281"/>
            <a:chOff x="7114674" y="3730834"/>
            <a:chExt cx="1084083" cy="864281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57247F63-2B31-BE46-A66B-6E28BF407913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B69676D0-4F97-BE48-A655-0057B774BC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BE1032AF-C51A-D444-81F8-B9503B4666B9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15E50CDB-C89B-0C42-9876-61D791CF3590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36B22839-99D4-7844-B07E-65CCDF9F6D4A}"/>
              </a:ext>
            </a:extLst>
          </p:cNvPr>
          <p:cNvGrpSpPr/>
          <p:nvPr/>
        </p:nvGrpSpPr>
        <p:grpSpPr>
          <a:xfrm>
            <a:off x="13166" y="4370024"/>
            <a:ext cx="1117979" cy="856056"/>
            <a:chOff x="9563619" y="3683266"/>
            <a:chExt cx="1117979" cy="856056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9C6EED12-7B04-8F44-8244-B0198A5B4AB7}"/>
                </a:ext>
              </a:extLst>
            </p:cNvPr>
            <p:cNvGrpSpPr/>
            <p:nvPr/>
          </p:nvGrpSpPr>
          <p:grpSpPr>
            <a:xfrm>
              <a:off x="9563619" y="3814064"/>
              <a:ext cx="1117979" cy="679518"/>
              <a:chOff x="1603674" y="643388"/>
              <a:chExt cx="1117979" cy="679518"/>
            </a:xfrm>
          </p:grpSpPr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19FE0FD3-8A0D-D349-B58D-33026FA260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3A43C686-8078-A24E-88B4-4E14CA4B54C3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76" name="四角形: 角を丸くする 77">
              <a:extLst>
                <a:ext uri="{FF2B5EF4-FFF2-40B4-BE49-F238E27FC236}">
                  <a16:creationId xmlns:a16="http://schemas.microsoft.com/office/drawing/2014/main" id="{AF04225C-2FA1-094C-A18C-3F01946C4164}"/>
                </a:ext>
              </a:extLst>
            </p:cNvPr>
            <p:cNvSpPr/>
            <p:nvPr/>
          </p:nvSpPr>
          <p:spPr>
            <a:xfrm>
              <a:off x="9661396" y="3683266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0924D0A3-C92A-B047-BF02-29AFBD594C7C}"/>
              </a:ext>
            </a:extLst>
          </p:cNvPr>
          <p:cNvGrpSpPr/>
          <p:nvPr/>
        </p:nvGrpSpPr>
        <p:grpSpPr>
          <a:xfrm>
            <a:off x="2559096" y="1729279"/>
            <a:ext cx="1003384" cy="856056"/>
            <a:chOff x="8253959" y="3717854"/>
            <a:chExt cx="1003384" cy="856056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BB0A470E-687F-9648-B4DE-85C091CF104C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A8CE9FD1-BA3E-6A40-A88C-485DDDAC41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98CF9207-FFE2-2F47-A7E3-7862BAB69FE5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85" name="四角形: 角を丸くする 77">
              <a:extLst>
                <a:ext uri="{FF2B5EF4-FFF2-40B4-BE49-F238E27FC236}">
                  <a16:creationId xmlns:a16="http://schemas.microsoft.com/office/drawing/2014/main" id="{AA8E3F64-76CD-1542-942B-3C248B9A55B6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813CB3C9-0BAC-884C-A222-F5BCB84982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005" y="5438305"/>
            <a:ext cx="1873515" cy="3581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3F225E0-00EB-7D46-B563-FF24A75398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2917" y="5483933"/>
            <a:ext cx="766012" cy="33578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B6262F-8042-D94B-9042-4866FBAEF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489" y="2910323"/>
            <a:ext cx="1305480" cy="131645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E5B98F7-134C-7146-BBCE-2685DB618A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8125" y="2811062"/>
            <a:ext cx="3479800" cy="182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488887" y="988413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あいこの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コネクタ: カギ線 54">
            <a:extLst>
              <a:ext uri="{FF2B5EF4-FFF2-40B4-BE49-F238E27FC236}">
                <a16:creationId xmlns:a16="http://schemas.microsoft.com/office/drawing/2014/main" id="{69EFB644-6EAA-4287-8190-8200EC83C53D}"/>
              </a:ext>
            </a:extLst>
          </p:cNvPr>
          <p:cNvCxnSpPr>
            <a:cxnSpLocks/>
          </p:cNvCxnSpPr>
          <p:nvPr/>
        </p:nvCxnSpPr>
        <p:spPr>
          <a:xfrm flipV="1">
            <a:off x="968624" y="3226243"/>
            <a:ext cx="1273248" cy="518310"/>
          </a:xfrm>
          <a:prstGeom prst="bentConnector3">
            <a:avLst>
              <a:gd name="adj1" fmla="val 2629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D4762C91-429E-4E2E-AF38-43007FF6F39E}"/>
              </a:ext>
            </a:extLst>
          </p:cNvPr>
          <p:cNvCxnSpPr>
            <a:cxnSpLocks/>
          </p:cNvCxnSpPr>
          <p:nvPr/>
        </p:nvCxnSpPr>
        <p:spPr>
          <a:xfrm>
            <a:off x="2646003" y="2736456"/>
            <a:ext cx="1" cy="3195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632C26F0-A1E5-4201-AAFC-17BB73A37384}"/>
              </a:ext>
            </a:extLst>
          </p:cNvPr>
          <p:cNvCxnSpPr>
            <a:cxnSpLocks/>
          </p:cNvCxnSpPr>
          <p:nvPr/>
        </p:nvCxnSpPr>
        <p:spPr>
          <a:xfrm>
            <a:off x="956788" y="3030083"/>
            <a:ext cx="7127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8DBB81F4-7FDE-4ABE-8F6A-1DFD44627A41}"/>
              </a:ext>
            </a:extLst>
          </p:cNvPr>
          <p:cNvCxnSpPr>
            <a:cxnSpLocks/>
          </p:cNvCxnSpPr>
          <p:nvPr/>
        </p:nvCxnSpPr>
        <p:spPr>
          <a:xfrm flipV="1">
            <a:off x="968332" y="3652239"/>
            <a:ext cx="960975" cy="79869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18F946D4-368A-4812-8408-D5819201E84A}"/>
              </a:ext>
            </a:extLst>
          </p:cNvPr>
          <p:cNvCxnSpPr>
            <a:cxnSpLocks/>
          </p:cNvCxnSpPr>
          <p:nvPr/>
        </p:nvCxnSpPr>
        <p:spPr>
          <a:xfrm>
            <a:off x="3611593" y="2736456"/>
            <a:ext cx="1" cy="3195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8FFE8FF-C04B-47A8-87A8-AC0B3D942580}"/>
              </a:ext>
            </a:extLst>
          </p:cNvPr>
          <p:cNvCxnSpPr/>
          <p:nvPr/>
        </p:nvCxnSpPr>
        <p:spPr>
          <a:xfrm>
            <a:off x="2646003" y="2736456"/>
            <a:ext cx="9655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E6F89F77-1854-4098-81EF-33ED6699B650}"/>
              </a:ext>
            </a:extLst>
          </p:cNvPr>
          <p:cNvCxnSpPr>
            <a:cxnSpLocks/>
          </p:cNvCxnSpPr>
          <p:nvPr/>
        </p:nvCxnSpPr>
        <p:spPr>
          <a:xfrm flipH="1">
            <a:off x="3116897" y="2580741"/>
            <a:ext cx="1094" cy="1557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2AFC43C-F339-4A8B-9C6B-06690F780E45}"/>
              </a:ext>
            </a:extLst>
          </p:cNvPr>
          <p:cNvSpPr txBox="1"/>
          <p:nvPr/>
        </p:nvSpPr>
        <p:spPr>
          <a:xfrm>
            <a:off x="4797700" y="3239399"/>
            <a:ext cx="43041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3DB30D45-1C6A-4F1A-BB6B-3E3D2490B550}"/>
              </a:ext>
            </a:extLst>
          </p:cNvPr>
          <p:cNvGrpSpPr/>
          <p:nvPr/>
        </p:nvGrpSpPr>
        <p:grpSpPr>
          <a:xfrm>
            <a:off x="1844006" y="4714472"/>
            <a:ext cx="7868406" cy="577081"/>
            <a:chOff x="4205502" y="5039669"/>
            <a:chExt cx="6117255" cy="577081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FC00E19-487B-44B3-97F6-844C7E2E04CE}"/>
                </a:ext>
              </a:extLst>
            </p:cNvPr>
            <p:cNvSpPr txBox="1"/>
            <p:nvPr/>
          </p:nvSpPr>
          <p:spPr>
            <a:xfrm>
              <a:off x="4205502" y="5039669"/>
              <a:ext cx="611725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　　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1C0022D5-9036-4F49-B437-B424B9F94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78734" y="5231143"/>
              <a:ext cx="940542" cy="350550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48F6B1C1-BCF3-4D4E-A87D-584A202BB0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49733"/>
            <a:stretch/>
          </p:blipFill>
          <p:spPr>
            <a:xfrm>
              <a:off x="7350779" y="5190863"/>
              <a:ext cx="940542" cy="406053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618A9A5-A600-4E3F-A80B-E203F1093573}"/>
              </a:ext>
            </a:extLst>
          </p:cNvPr>
          <p:cNvGrpSpPr/>
          <p:nvPr/>
        </p:nvGrpSpPr>
        <p:grpSpPr>
          <a:xfrm>
            <a:off x="1844007" y="5293133"/>
            <a:ext cx="7134198" cy="1027204"/>
            <a:chOff x="1929307" y="5011698"/>
            <a:chExt cx="7134198" cy="1027204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B3761D6-A62E-4A28-BD32-D00E27534477}"/>
                </a:ext>
              </a:extLst>
            </p:cNvPr>
            <p:cNvSpPr txBox="1"/>
            <p:nvPr/>
          </p:nvSpPr>
          <p:spPr>
            <a:xfrm>
              <a:off x="1929307" y="5011698"/>
              <a:ext cx="7134198" cy="1027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と　　　　をえらび　　　　　　　　と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2F3F4FF9-EC33-433F-8394-9AE7980D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13428" y="5195547"/>
              <a:ext cx="899593" cy="358171"/>
            </a:xfrm>
            <a:prstGeom prst="rect">
              <a:avLst/>
            </a:prstGeom>
          </p:spPr>
        </p:pic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24EDBA3-E274-475D-93E7-C93AB48DC399}"/>
              </a:ext>
            </a:extLst>
          </p:cNvPr>
          <p:cNvSpPr txBox="1"/>
          <p:nvPr/>
        </p:nvSpPr>
        <p:spPr>
          <a:xfrm>
            <a:off x="1844007" y="6245358"/>
            <a:ext cx="515069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「かんじょう」から「めがまわる」をえらぶ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AB4949E0-D441-4986-8E81-2AAA8ADD0675}"/>
              </a:ext>
            </a:extLst>
          </p:cNvPr>
          <p:cNvGrpSpPr/>
          <p:nvPr/>
        </p:nvGrpSpPr>
        <p:grpSpPr>
          <a:xfrm>
            <a:off x="46537" y="1477707"/>
            <a:ext cx="9018880" cy="5283045"/>
            <a:chOff x="263232" y="1744849"/>
            <a:chExt cx="8560501" cy="4513201"/>
          </a:xfrm>
        </p:grpSpPr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67E3090D-3C0E-48CD-A8D2-D55812BF27DC}"/>
                </a:ext>
              </a:extLst>
            </p:cNvPr>
            <p:cNvSpPr/>
            <p:nvPr/>
          </p:nvSpPr>
          <p:spPr>
            <a:xfrm>
              <a:off x="263232" y="1744849"/>
              <a:ext cx="8560501" cy="45132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84FA2874-7587-430B-B271-D0A3B070D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94295" y="4799482"/>
              <a:ext cx="1342120" cy="1018718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FC90B16A-97F2-4CB8-9170-4B05A59D29D7}"/>
                </a:ext>
              </a:extLst>
            </p:cNvPr>
            <p:cNvSpPr txBox="1"/>
            <p:nvPr/>
          </p:nvSpPr>
          <p:spPr>
            <a:xfrm>
              <a:off x="948033" y="2945327"/>
              <a:ext cx="7227343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「あいこ」をプログラムは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どうやってはんだんする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か・・・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わかるかな？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ヒントは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「なにか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と「なにか」がおなじ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77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2F0411D7-4FB3-8046-9FF1-16B430502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2" y="4159632"/>
            <a:ext cx="1211946" cy="6556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1A0AFCF-7680-F246-A22E-F035273C6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15" y="1593958"/>
            <a:ext cx="3505200" cy="2501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C4D6165-8D66-3045-84E6-D6346AD63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216" y="144634"/>
            <a:ext cx="1810449" cy="54222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479930" y="980377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「はんてい」のブロックていぎをかえる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FF6C9B6-997A-4B93-BFBA-89479D048F6E}"/>
              </a:ext>
            </a:extLst>
          </p:cNvPr>
          <p:cNvSpPr/>
          <p:nvPr/>
        </p:nvSpPr>
        <p:spPr>
          <a:xfrm>
            <a:off x="6604570" y="105896"/>
            <a:ext cx="1812860" cy="540380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353AEB8E-EF80-445B-B639-55C156BA56D1}"/>
              </a:ext>
            </a:extLst>
          </p:cNvPr>
          <p:cNvCxnSpPr>
            <a:cxnSpLocks/>
            <a:endCxn id="53" idx="3"/>
          </p:cNvCxnSpPr>
          <p:nvPr/>
        </p:nvCxnSpPr>
        <p:spPr>
          <a:xfrm flipH="1">
            <a:off x="4326415" y="1646751"/>
            <a:ext cx="2278155" cy="19804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7EA8F596-E30E-4A8C-81B9-09598F674DFD}"/>
              </a:ext>
            </a:extLst>
          </p:cNvPr>
          <p:cNvSpPr/>
          <p:nvPr/>
        </p:nvSpPr>
        <p:spPr>
          <a:xfrm>
            <a:off x="866533" y="3229217"/>
            <a:ext cx="3459882" cy="79604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EB2DE82-9FE6-40CF-90E8-F4DD772CA069}"/>
              </a:ext>
            </a:extLst>
          </p:cNvPr>
          <p:cNvSpPr txBox="1"/>
          <p:nvPr/>
        </p:nvSpPr>
        <p:spPr>
          <a:xfrm>
            <a:off x="334735" y="4160120"/>
            <a:ext cx="57682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に、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こんかいつくった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をつな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FB8C23-393D-4E85-828A-D2DA4B51AECE}"/>
              </a:ext>
            </a:extLst>
          </p:cNvPr>
          <p:cNvGrpSpPr/>
          <p:nvPr/>
        </p:nvGrpSpPr>
        <p:grpSpPr>
          <a:xfrm>
            <a:off x="108565" y="4868131"/>
            <a:ext cx="6580674" cy="1131079"/>
            <a:chOff x="16939" y="6043525"/>
            <a:chExt cx="5992416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8AF7229-0EA8-4A96-AE29-AFF1A5F3A31B}"/>
                </a:ext>
              </a:extLst>
            </p:cNvPr>
            <p:cNvSpPr txBox="1"/>
            <p:nvPr/>
          </p:nvSpPr>
          <p:spPr>
            <a:xfrm>
              <a:off x="493180" y="6043525"/>
              <a:ext cx="55161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に、さきに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ったプログラムをいれる。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587DDA9-C6D8-438B-AD5E-AA21981DD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1970"/>
            <a:stretch/>
          </p:blipFill>
          <p:spPr>
            <a:xfrm>
              <a:off x="16939" y="6153982"/>
              <a:ext cx="1150720" cy="720828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851C7CA-836C-44E1-A38A-711511AA48E4}"/>
              </a:ext>
            </a:extLst>
          </p:cNvPr>
          <p:cNvGrpSpPr/>
          <p:nvPr/>
        </p:nvGrpSpPr>
        <p:grpSpPr>
          <a:xfrm>
            <a:off x="108565" y="5579179"/>
            <a:ext cx="9142753" cy="1278821"/>
            <a:chOff x="101952" y="5796741"/>
            <a:chExt cx="9142753" cy="127882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4D930AB-CF52-4DC0-827A-2A6DE9779939}"/>
                </a:ext>
              </a:extLst>
            </p:cNvPr>
            <p:cNvSpPr txBox="1"/>
            <p:nvPr/>
          </p:nvSpPr>
          <p:spPr>
            <a:xfrm>
              <a:off x="101952" y="5796741"/>
              <a:ext cx="9142753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（ファイルめい：「（じぶんのなまえ）ステップアップ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10-1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BD48627D-A245-4626-A155-F8EE21F56561}"/>
                </a:ext>
              </a:extLst>
            </p:cNvPr>
            <p:cNvGrpSpPr/>
            <p:nvPr/>
          </p:nvGrpSpPr>
          <p:grpSpPr>
            <a:xfrm>
              <a:off x="101952" y="6498481"/>
              <a:ext cx="8260772" cy="577081"/>
              <a:chOff x="465938" y="5077388"/>
              <a:chExt cx="8260772" cy="577081"/>
            </a:xfrm>
          </p:grpSpPr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D264430-387A-4480-98D0-D8A0E2B18EE8}"/>
                  </a:ext>
                </a:extLst>
              </p:cNvPr>
              <p:cNvSpPr txBox="1"/>
              <p:nvPr/>
            </p:nvSpPr>
            <p:spPr>
              <a:xfrm>
                <a:off x="465938" y="5077388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88786C97-F6B7-4796-98FD-3C1DCC17E9A8}"/>
                  </a:ext>
                </a:extLst>
              </p:cNvPr>
              <p:cNvSpPr txBox="1"/>
              <p:nvPr/>
            </p:nvSpPr>
            <p:spPr>
              <a:xfrm>
                <a:off x="697275" y="5170392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36606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ちょっとむずかしいよ！よくかんさつしよう！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3" name="10_03">
            <a:hlinkClick r:id="" action="ppaction://media"/>
            <a:extLst>
              <a:ext uri="{FF2B5EF4-FFF2-40B4-BE49-F238E27FC236}">
                <a16:creationId xmlns:a16="http://schemas.microsoft.com/office/drawing/2014/main" id="{CCB2376F-3CC4-4E32-B936-DDF7EE6E19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618937"/>
            <a:ext cx="8380640" cy="471411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341927C-18A6-594D-A1D0-FEF335D63D08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どうがとおなじうごきをするプログラムをつくろう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257B8B7-0CD2-4442-BC34-637C7A19A735}"/>
              </a:ext>
            </a:extLst>
          </p:cNvPr>
          <p:cNvGrpSpPr/>
          <p:nvPr/>
        </p:nvGrpSpPr>
        <p:grpSpPr>
          <a:xfrm>
            <a:off x="618559" y="3402951"/>
            <a:ext cx="1024065" cy="790652"/>
            <a:chOff x="0" y="2348706"/>
            <a:chExt cx="1024065" cy="79065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70B38045-BAC7-4E48-BDEA-55A3427B06BC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51171830-97BC-ED4C-97F2-DC82223CF4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C155688F-7891-9844-9BCA-BD034F9FE68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13">
              <a:extLst>
                <a:ext uri="{FF2B5EF4-FFF2-40B4-BE49-F238E27FC236}">
                  <a16:creationId xmlns:a16="http://schemas.microsoft.com/office/drawing/2014/main" id="{5C5AE068-4943-EC42-9CD6-1018B000B321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4EE350D-4EC6-B840-AAF5-88FED3B563D7}"/>
              </a:ext>
            </a:extLst>
          </p:cNvPr>
          <p:cNvGrpSpPr/>
          <p:nvPr/>
        </p:nvGrpSpPr>
        <p:grpSpPr>
          <a:xfrm>
            <a:off x="7238099" y="4497082"/>
            <a:ext cx="1003384" cy="846551"/>
            <a:chOff x="-29315" y="3435729"/>
            <a:chExt cx="1003384" cy="846551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14A25175-5AFB-BC45-9000-C5163FA38AB6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AE5A9CF6-330B-3B47-A637-F4E6243357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52F4360-AE28-EC46-9A6F-0E62FEC6CDE2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13">
              <a:extLst>
                <a:ext uri="{FF2B5EF4-FFF2-40B4-BE49-F238E27FC236}">
                  <a16:creationId xmlns:a16="http://schemas.microsoft.com/office/drawing/2014/main" id="{83DDD3FD-93F6-E54C-81E2-E88E7A4D2123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40AA1F8-6F07-4D42-98FD-2752F9665942}"/>
              </a:ext>
            </a:extLst>
          </p:cNvPr>
          <p:cNvGrpSpPr/>
          <p:nvPr/>
        </p:nvGrpSpPr>
        <p:grpSpPr>
          <a:xfrm>
            <a:off x="644422" y="4297068"/>
            <a:ext cx="853290" cy="776654"/>
            <a:chOff x="4717066" y="1229729"/>
            <a:chExt cx="853290" cy="776654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6378FCEB-F412-EC49-A2DA-F8F0BC34AA91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1749308E-FE3B-714D-8846-1B3D86841F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57ABA7C-AE5E-F741-BBE3-27B4A30A2573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9" name="四角形: 角を丸くする 13">
              <a:extLst>
                <a:ext uri="{FF2B5EF4-FFF2-40B4-BE49-F238E27FC236}">
                  <a16:creationId xmlns:a16="http://schemas.microsoft.com/office/drawing/2014/main" id="{AA4C3D8A-C44F-9141-B3DC-F835483B6F60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F52E583B-F86B-BA47-A73A-6CC0E3317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198" y="3628067"/>
            <a:ext cx="3937000" cy="2311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77518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かいしょうぶに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かい」をはんていするじゅんびを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3684BF-E997-4804-B882-AE0196133417}"/>
              </a:ext>
            </a:extLst>
          </p:cNvPr>
          <p:cNvSpPr txBox="1"/>
          <p:nvPr/>
        </p:nvSpPr>
        <p:spPr>
          <a:xfrm>
            <a:off x="1281413" y="1902590"/>
            <a:ext cx="70891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がかった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881BDB6-A2FE-4533-B5FB-59C86DDF2777}"/>
              </a:ext>
            </a:extLst>
          </p:cNvPr>
          <p:cNvSpPr txBox="1"/>
          <p:nvPr/>
        </p:nvSpPr>
        <p:spPr>
          <a:xfrm>
            <a:off x="1281412" y="2829148"/>
            <a:ext cx="73065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ゲームがはじまる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、その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ゼロを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7" name="コネクタ: カギ線 76">
            <a:extLst>
              <a:ext uri="{FF2B5EF4-FFF2-40B4-BE49-F238E27FC236}">
                <a16:creationId xmlns:a16="http://schemas.microsoft.com/office/drawing/2014/main" id="{D52ACE18-76DD-4507-8A1F-23AA94DAB047}"/>
              </a:ext>
            </a:extLst>
          </p:cNvPr>
          <p:cNvCxnSpPr>
            <a:cxnSpLocks/>
          </p:cNvCxnSpPr>
          <p:nvPr/>
        </p:nvCxnSpPr>
        <p:spPr>
          <a:xfrm>
            <a:off x="1497712" y="3789466"/>
            <a:ext cx="1183704" cy="21336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496530BF-027A-4EDB-B2C6-C733BC7357C0}"/>
              </a:ext>
            </a:extLst>
          </p:cNvPr>
          <p:cNvCxnSpPr>
            <a:cxnSpLocks/>
          </p:cNvCxnSpPr>
          <p:nvPr/>
        </p:nvCxnSpPr>
        <p:spPr>
          <a:xfrm>
            <a:off x="1497712" y="4474761"/>
            <a:ext cx="118370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0494E5B3-DB0C-4608-8D59-011646D67CF5}"/>
              </a:ext>
            </a:extLst>
          </p:cNvPr>
          <p:cNvCxnSpPr>
            <a:cxnSpLocks/>
          </p:cNvCxnSpPr>
          <p:nvPr/>
        </p:nvCxnSpPr>
        <p:spPr>
          <a:xfrm flipH="1">
            <a:off x="6194919" y="4796059"/>
            <a:ext cx="4818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00B57E20-5B1F-4533-BE2A-ADC4CDB5B83C}"/>
              </a:ext>
            </a:extLst>
          </p:cNvPr>
          <p:cNvCxnSpPr>
            <a:cxnSpLocks/>
          </p:cNvCxnSpPr>
          <p:nvPr/>
        </p:nvCxnSpPr>
        <p:spPr>
          <a:xfrm flipH="1">
            <a:off x="6194919" y="5182463"/>
            <a:ext cx="4818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A22F2150-A25F-4B41-80FE-1BA6E5BE1829}"/>
              </a:ext>
            </a:extLst>
          </p:cNvPr>
          <p:cNvCxnSpPr/>
          <p:nvPr/>
        </p:nvCxnSpPr>
        <p:spPr>
          <a:xfrm>
            <a:off x="6676758" y="4783767"/>
            <a:ext cx="0" cy="4063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B00ACF7C-4320-4CF7-AFE5-58A659AA9D92}"/>
              </a:ext>
            </a:extLst>
          </p:cNvPr>
          <p:cNvCxnSpPr>
            <a:cxnSpLocks/>
          </p:cNvCxnSpPr>
          <p:nvPr/>
        </p:nvCxnSpPr>
        <p:spPr>
          <a:xfrm flipV="1">
            <a:off x="6676758" y="4905632"/>
            <a:ext cx="626085" cy="147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2FA29404-38CF-4A10-9F4B-63F50BE67193}"/>
              </a:ext>
            </a:extLst>
          </p:cNvPr>
          <p:cNvCxnSpPr>
            <a:cxnSpLocks/>
          </p:cNvCxnSpPr>
          <p:nvPr/>
        </p:nvCxnSpPr>
        <p:spPr>
          <a:xfrm>
            <a:off x="1497712" y="5602860"/>
            <a:ext cx="119606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696BD6E-E294-DE4B-9838-80AC3F3CA850}"/>
              </a:ext>
            </a:extLst>
          </p:cNvPr>
          <p:cNvSpPr txBox="1"/>
          <p:nvPr/>
        </p:nvSpPr>
        <p:spPr>
          <a:xfrm>
            <a:off x="3878242" y="1953104"/>
            <a:ext cx="7173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C3F8427-D4C9-F84E-8178-F942BDE3FAC2}"/>
              </a:ext>
            </a:extLst>
          </p:cNvPr>
          <p:cNvGrpSpPr/>
          <p:nvPr/>
        </p:nvGrpSpPr>
        <p:grpSpPr>
          <a:xfrm>
            <a:off x="663450" y="5232017"/>
            <a:ext cx="853290" cy="796778"/>
            <a:chOff x="9163295" y="2528531"/>
            <a:chExt cx="853290" cy="79677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155103AE-B997-E243-B60D-91EEA7618623}"/>
                </a:ext>
              </a:extLst>
            </p:cNvPr>
            <p:cNvGrpSpPr/>
            <p:nvPr/>
          </p:nvGrpSpPr>
          <p:grpSpPr>
            <a:xfrm>
              <a:off x="9340313" y="2574318"/>
              <a:ext cx="625973" cy="750991"/>
              <a:chOff x="3208330" y="643388"/>
              <a:chExt cx="625973" cy="750991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BF82FEF7-3EF2-A841-AB2D-1C80AD7E26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4002" t="17204" r="24877" b="41192"/>
              <a:stretch/>
            </p:blipFill>
            <p:spPr>
              <a:xfrm>
                <a:off x="3270379" y="643388"/>
                <a:ext cx="360381" cy="392369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EEB44DC-53AC-B844-8059-B3D95CCCE1D9}"/>
                  </a:ext>
                </a:extLst>
              </p:cNvPr>
              <p:cNvSpPr txBox="1"/>
              <p:nvPr/>
            </p:nvSpPr>
            <p:spPr>
              <a:xfrm>
                <a:off x="3208330" y="1055825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13">
              <a:extLst>
                <a:ext uri="{FF2B5EF4-FFF2-40B4-BE49-F238E27FC236}">
                  <a16:creationId xmlns:a16="http://schemas.microsoft.com/office/drawing/2014/main" id="{07E0089C-D4C1-4341-AD70-77EA7A4AA00D}"/>
                </a:ext>
              </a:extLst>
            </p:cNvPr>
            <p:cNvSpPr/>
            <p:nvPr/>
          </p:nvSpPr>
          <p:spPr>
            <a:xfrm>
              <a:off x="9163295" y="2528531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33BBBE3-85CE-49E8-842F-C0211EA18B38}"/>
              </a:ext>
            </a:extLst>
          </p:cNvPr>
          <p:cNvGrpSpPr/>
          <p:nvPr/>
        </p:nvGrpSpPr>
        <p:grpSpPr>
          <a:xfrm>
            <a:off x="2024141" y="5485643"/>
            <a:ext cx="6691234" cy="1162990"/>
            <a:chOff x="2070565" y="5385830"/>
            <a:chExt cx="5510965" cy="1162990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A8EEC78-6574-4ADD-8BA6-7CFAA9312663}"/>
                </a:ext>
              </a:extLst>
            </p:cNvPr>
            <p:cNvSpPr txBox="1"/>
            <p:nvPr/>
          </p:nvSpPr>
          <p:spPr>
            <a:xfrm>
              <a:off x="4838164" y="5413851"/>
              <a:ext cx="27433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  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      とおなじいみだよ。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吹き出し: 角を丸めた四角形 100">
              <a:extLst>
                <a:ext uri="{FF2B5EF4-FFF2-40B4-BE49-F238E27FC236}">
                  <a16:creationId xmlns:a16="http://schemas.microsoft.com/office/drawing/2014/main" id="{50A40A34-72F0-42E5-A26A-9AA213960C21}"/>
                </a:ext>
              </a:extLst>
            </p:cNvPr>
            <p:cNvSpPr/>
            <p:nvPr/>
          </p:nvSpPr>
          <p:spPr>
            <a:xfrm>
              <a:off x="2070565" y="5385830"/>
              <a:ext cx="5510965" cy="1162990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AA4E3FA1-996D-0340-BE09-94F4AD6DD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282" y="6103309"/>
            <a:ext cx="4684118" cy="51932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20B2BF2-FC3D-B54C-8972-B2DA60593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188" y="5584094"/>
            <a:ext cx="3330906" cy="50107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04E0E08-FF39-9349-AE34-B2E865E88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358" y="3756763"/>
            <a:ext cx="3150811" cy="609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CB15962-53CE-114F-B9AF-4BF32BBC8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813" y="2078706"/>
            <a:ext cx="2981356" cy="57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6127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かったときにへんすうのあたいをかえよう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3684BF-E997-4804-B882-AE0196133417}"/>
              </a:ext>
            </a:extLst>
          </p:cNvPr>
          <p:cNvSpPr txBox="1"/>
          <p:nvPr/>
        </p:nvSpPr>
        <p:spPr>
          <a:xfrm>
            <a:off x="822827" y="1991367"/>
            <a:ext cx="80863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ったときの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に、　　　　　　　　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079479-2D3B-483C-92E9-99C94777E9D1}"/>
              </a:ext>
            </a:extLst>
          </p:cNvPr>
          <p:cNvGrpSpPr/>
          <p:nvPr/>
        </p:nvGrpSpPr>
        <p:grpSpPr>
          <a:xfrm>
            <a:off x="834053" y="3718227"/>
            <a:ext cx="8075168" cy="1131079"/>
            <a:chOff x="1281413" y="2643822"/>
            <a:chExt cx="7711667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6E7412A-C422-4508-AD8B-ECA1DE1507B3}"/>
                </a:ext>
              </a:extLst>
            </p:cNvPr>
            <p:cNvSpPr txBox="1"/>
            <p:nvPr/>
          </p:nvSpPr>
          <p:spPr>
            <a:xfrm>
              <a:off x="1281413" y="2643822"/>
              <a:ext cx="77116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がかったときの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　　　　　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E00C341-0E63-4663-9EA5-5BB2ADADC2B2}"/>
                </a:ext>
              </a:extLst>
            </p:cNvPr>
            <p:cNvSpPr txBox="1"/>
            <p:nvPr/>
          </p:nvSpPr>
          <p:spPr>
            <a:xfrm>
              <a:off x="1303894" y="2723524"/>
              <a:ext cx="9196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D9A42892-90F6-4E50-916F-BEE7A24B6EC1}"/>
              </a:ext>
            </a:extLst>
          </p:cNvPr>
          <p:cNvCxnSpPr>
            <a:cxnSpLocks/>
          </p:cNvCxnSpPr>
          <p:nvPr/>
        </p:nvCxnSpPr>
        <p:spPr>
          <a:xfrm>
            <a:off x="2034178" y="3235911"/>
            <a:ext cx="3455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DEEC5A92-7C63-4AB0-BB5D-9A48C0878071}"/>
              </a:ext>
            </a:extLst>
          </p:cNvPr>
          <p:cNvCxnSpPr>
            <a:cxnSpLocks/>
          </p:cNvCxnSpPr>
          <p:nvPr/>
        </p:nvCxnSpPr>
        <p:spPr>
          <a:xfrm>
            <a:off x="2026492" y="4897917"/>
            <a:ext cx="3455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図 87">
            <a:extLst>
              <a:ext uri="{FF2B5EF4-FFF2-40B4-BE49-F238E27FC236}">
                <a16:creationId xmlns:a16="http://schemas.microsoft.com/office/drawing/2014/main" id="{F8EEF6E3-B310-412A-953C-A5203A93C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99" y="5331621"/>
            <a:ext cx="855544" cy="14494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8FB7338-32DB-9F43-A7E5-640E88939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6836" y="2794729"/>
            <a:ext cx="4051300" cy="889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B0A0343-7B29-024D-A90E-EC0C744729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8836" y="4453015"/>
            <a:ext cx="4102100" cy="9525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43A4DC5-3A4B-5744-8F69-33AD00F42DCB}"/>
              </a:ext>
            </a:extLst>
          </p:cNvPr>
          <p:cNvGrpSpPr/>
          <p:nvPr/>
        </p:nvGrpSpPr>
        <p:grpSpPr>
          <a:xfrm>
            <a:off x="1095804" y="2853184"/>
            <a:ext cx="1003384" cy="846551"/>
            <a:chOff x="-29315" y="3435729"/>
            <a:chExt cx="1003384" cy="846551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7D35327-9DD3-DA46-BEB2-6F48C93691C4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F7073423-2060-6F42-9946-50219D46BB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3E585C9-C493-C546-8EBB-5AD6B476F9E2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26" name="四角形: 角を丸くする 13">
              <a:extLst>
                <a:ext uri="{FF2B5EF4-FFF2-40B4-BE49-F238E27FC236}">
                  <a16:creationId xmlns:a16="http://schemas.microsoft.com/office/drawing/2014/main" id="{5BE9A236-4762-D848-97D3-61908FE1DB47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5010E064-6FD6-4548-8F5D-6C3FB0E1200B}"/>
              </a:ext>
            </a:extLst>
          </p:cNvPr>
          <p:cNvGrpSpPr/>
          <p:nvPr/>
        </p:nvGrpSpPr>
        <p:grpSpPr>
          <a:xfrm>
            <a:off x="1095804" y="4491655"/>
            <a:ext cx="1003384" cy="846551"/>
            <a:chOff x="-29315" y="3435729"/>
            <a:chExt cx="1003384" cy="846551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EB2AE02A-4780-BD40-8159-6F55D526BC92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FE5BA92F-0F2A-DC48-84C1-59CB8B3240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8218A39-D082-E84A-83E8-95842FB02433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1" name="四角形: 角を丸くする 13">
              <a:extLst>
                <a:ext uri="{FF2B5EF4-FFF2-40B4-BE49-F238E27FC236}">
                  <a16:creationId xmlns:a16="http://schemas.microsoft.com/office/drawing/2014/main" id="{306C6B3A-6ED8-EF45-99F4-AF450107E0A4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1543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0066F220-58CC-2D4F-9A07-5F8D9EC684DD}"/>
              </a:ext>
            </a:extLst>
          </p:cNvPr>
          <p:cNvGrpSpPr/>
          <p:nvPr/>
        </p:nvGrpSpPr>
        <p:grpSpPr>
          <a:xfrm>
            <a:off x="82053" y="1705312"/>
            <a:ext cx="902811" cy="959415"/>
            <a:chOff x="269612" y="2026956"/>
            <a:chExt cx="902811" cy="959415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74EE09DC-9484-A045-B9BD-8F32831248D7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0AC2A887-8438-0C48-AF24-0A9154BCAB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54D1B70-9918-5940-A23B-D09B0BC03A26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28" name="四角形: 角を丸くする 77">
              <a:extLst>
                <a:ext uri="{FF2B5EF4-FFF2-40B4-BE49-F238E27FC236}">
                  <a16:creationId xmlns:a16="http://schemas.microsoft.com/office/drawing/2014/main" id="{876B6830-543A-C645-9D6F-D9CA8BA867AF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8286A77D-2005-1742-9909-E895F821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258" y="1943667"/>
            <a:ext cx="6088565" cy="43002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25227F-939C-479F-9E68-D3C42457AFED}"/>
              </a:ext>
            </a:extLst>
          </p:cNvPr>
          <p:cNvSpPr txBox="1"/>
          <p:nvPr/>
        </p:nvSpPr>
        <p:spPr>
          <a:xfrm>
            <a:off x="581437" y="807967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をひょうじするブロック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0AA193C-E452-4F49-A751-F5EAA1A4DCB0}"/>
              </a:ext>
            </a:extLst>
          </p:cNvPr>
          <p:cNvSpPr/>
          <p:nvPr/>
        </p:nvSpPr>
        <p:spPr>
          <a:xfrm>
            <a:off x="1893437" y="2999148"/>
            <a:ext cx="3801685" cy="2547890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7BE9AB1-8663-480A-9D39-28F16244A03E}"/>
              </a:ext>
            </a:extLst>
          </p:cNvPr>
          <p:cNvSpPr/>
          <p:nvPr/>
        </p:nvSpPr>
        <p:spPr>
          <a:xfrm>
            <a:off x="1910506" y="5563203"/>
            <a:ext cx="5328644" cy="60977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FF1E6F39-5163-4FBC-BE51-B61683CF21DB}"/>
              </a:ext>
            </a:extLst>
          </p:cNvPr>
          <p:cNvCxnSpPr>
            <a:cxnSpLocks/>
          </p:cNvCxnSpPr>
          <p:nvPr/>
        </p:nvCxnSpPr>
        <p:spPr>
          <a:xfrm>
            <a:off x="984864" y="2165176"/>
            <a:ext cx="96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221DC87-8AB3-4AD0-8A46-59D4F928F680}"/>
              </a:ext>
            </a:extLst>
          </p:cNvPr>
          <p:cNvSpPr txBox="1"/>
          <p:nvPr/>
        </p:nvSpPr>
        <p:spPr>
          <a:xfrm>
            <a:off x="3071275" y="1515690"/>
            <a:ext cx="589517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、「けっか」というなまえのていぎをつくる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540C960B-6543-4EA0-A863-4BA30A58A97D}"/>
              </a:ext>
            </a:extLst>
          </p:cNvPr>
          <p:cNvCxnSpPr>
            <a:cxnSpLocks/>
          </p:cNvCxnSpPr>
          <p:nvPr/>
        </p:nvCxnSpPr>
        <p:spPr>
          <a:xfrm>
            <a:off x="942054" y="3830806"/>
            <a:ext cx="96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6A63A27-96FD-4257-A007-99A497CDA360}"/>
              </a:ext>
            </a:extLst>
          </p:cNvPr>
          <p:cNvCxnSpPr>
            <a:cxnSpLocks/>
          </p:cNvCxnSpPr>
          <p:nvPr/>
        </p:nvCxnSpPr>
        <p:spPr>
          <a:xfrm>
            <a:off x="942054" y="2897012"/>
            <a:ext cx="14675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240CED2-C70B-46ED-A091-555CF01C1F90}"/>
              </a:ext>
            </a:extLst>
          </p:cNvPr>
          <p:cNvGrpSpPr/>
          <p:nvPr/>
        </p:nvGrpSpPr>
        <p:grpSpPr>
          <a:xfrm>
            <a:off x="4714738" y="3041392"/>
            <a:ext cx="4429262" cy="1362183"/>
            <a:chOff x="4643021" y="3149924"/>
            <a:chExt cx="4008396" cy="1362183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827D150-74F2-44BC-949E-EFD5E9FC41A4}"/>
                </a:ext>
              </a:extLst>
            </p:cNvPr>
            <p:cNvSpPr txBox="1"/>
            <p:nvPr/>
          </p:nvSpPr>
          <p:spPr>
            <a:xfrm>
              <a:off x="4643021" y="3381028"/>
              <a:ext cx="40083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2F69D249-F514-44E2-8A59-4E69CD606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17479" y="3149924"/>
              <a:ext cx="1150720" cy="1242168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2C32AB8-BF2B-482E-A132-5EEFABEDFCB7}"/>
              </a:ext>
            </a:extLst>
          </p:cNvPr>
          <p:cNvGrpSpPr/>
          <p:nvPr/>
        </p:nvGrpSpPr>
        <p:grpSpPr>
          <a:xfrm>
            <a:off x="3132038" y="5087643"/>
            <a:ext cx="5969075" cy="1131079"/>
            <a:chOff x="3071274" y="4688216"/>
            <a:chExt cx="5969075" cy="113107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E098FC0-3C8A-4FF0-8B02-096EF2997C31}"/>
                </a:ext>
              </a:extLst>
            </p:cNvPr>
            <p:cNvSpPr txBox="1"/>
            <p:nvPr/>
          </p:nvSpPr>
          <p:spPr>
            <a:xfrm>
              <a:off x="3071274" y="4688216"/>
              <a:ext cx="5969075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         をいれる。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A2F2459B-7A1C-4E24-82A5-61C0D7C4F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5916" y="4830827"/>
              <a:ext cx="1257409" cy="373412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F49BE651-7EC2-6E45-882E-4CD627D18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164" y="5743993"/>
            <a:ext cx="2192102" cy="508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49AF6C2-1FFE-E846-956A-D780370FD4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221" y="5748504"/>
            <a:ext cx="2083646" cy="508000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5A95AE25-B7C3-F342-B36E-5791C419A2EA}"/>
              </a:ext>
            </a:extLst>
          </p:cNvPr>
          <p:cNvGrpSpPr/>
          <p:nvPr/>
        </p:nvGrpSpPr>
        <p:grpSpPr>
          <a:xfrm>
            <a:off x="58112" y="3713488"/>
            <a:ext cx="1024065" cy="856056"/>
            <a:chOff x="6035407" y="3746180"/>
            <a:chExt cx="1024065" cy="85605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1E21EEB3-E7F1-7A46-AC06-4943DF4638B7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FAD17A44-3AC8-1547-B06C-722BD0FFEC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9069FC5A-F3CA-FE47-84E1-54C206CBAE47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78005092-712F-A34A-89AC-3E96303865D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B7FB3ED5-B5A7-AF45-9959-C941C408767F}"/>
              </a:ext>
            </a:extLst>
          </p:cNvPr>
          <p:cNvGrpSpPr/>
          <p:nvPr/>
        </p:nvGrpSpPr>
        <p:grpSpPr>
          <a:xfrm>
            <a:off x="-1906" y="2706684"/>
            <a:ext cx="1084083" cy="864281"/>
            <a:chOff x="7114674" y="3730834"/>
            <a:chExt cx="1084083" cy="864281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5B4E8BD3-0F95-864D-A11F-B11F6BE8B611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F5D5359E-466D-274C-B7DE-4D125E8EF1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C638DDF4-3D05-D24B-9F47-CD8B2071FD3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8" name="四角形: 角を丸くする 77">
              <a:extLst>
                <a:ext uri="{FF2B5EF4-FFF2-40B4-BE49-F238E27FC236}">
                  <a16:creationId xmlns:a16="http://schemas.microsoft.com/office/drawing/2014/main" id="{4DA3DC95-3EC6-D342-8505-0CA6C21CE78F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42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図 70">
            <a:extLst>
              <a:ext uri="{FF2B5EF4-FFF2-40B4-BE49-F238E27FC236}">
                <a16:creationId xmlns:a16="http://schemas.microsoft.com/office/drawing/2014/main" id="{8B1321CA-7285-3B4B-8524-D66B3F8EA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899" y="2119464"/>
            <a:ext cx="6088565" cy="43002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7BE9AB1-8663-480A-9D39-28F16244A03E}"/>
              </a:ext>
            </a:extLst>
          </p:cNvPr>
          <p:cNvSpPr/>
          <p:nvPr/>
        </p:nvSpPr>
        <p:spPr>
          <a:xfrm>
            <a:off x="1834444" y="5614370"/>
            <a:ext cx="5328644" cy="60977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540C960B-6543-4EA0-A863-4BA30A58A97D}"/>
              </a:ext>
            </a:extLst>
          </p:cNvPr>
          <p:cNvCxnSpPr>
            <a:cxnSpLocks/>
          </p:cNvCxnSpPr>
          <p:nvPr/>
        </p:nvCxnSpPr>
        <p:spPr>
          <a:xfrm>
            <a:off x="919892" y="5310301"/>
            <a:ext cx="11076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6A63A27-96FD-4257-A007-99A497CDA360}"/>
              </a:ext>
            </a:extLst>
          </p:cNvPr>
          <p:cNvCxnSpPr>
            <a:cxnSpLocks/>
          </p:cNvCxnSpPr>
          <p:nvPr/>
        </p:nvCxnSpPr>
        <p:spPr>
          <a:xfrm>
            <a:off x="942749" y="3306410"/>
            <a:ext cx="16645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F2AB8A3-1723-48A9-9A99-05A26E1BE9EE}"/>
              </a:ext>
            </a:extLst>
          </p:cNvPr>
          <p:cNvCxnSpPr>
            <a:cxnSpLocks/>
          </p:cNvCxnSpPr>
          <p:nvPr/>
        </p:nvCxnSpPr>
        <p:spPr>
          <a:xfrm flipV="1">
            <a:off x="955715" y="3785346"/>
            <a:ext cx="1216400" cy="663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7062A13-F30E-417D-830B-BF70AFD16765}"/>
              </a:ext>
            </a:extLst>
          </p:cNvPr>
          <p:cNvGrpSpPr/>
          <p:nvPr/>
        </p:nvGrpSpPr>
        <p:grpSpPr>
          <a:xfrm>
            <a:off x="5377798" y="3250607"/>
            <a:ext cx="3570580" cy="1719702"/>
            <a:chOff x="3909325" y="1162834"/>
            <a:chExt cx="3148423" cy="1719702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85F8B9D-BC4D-42D9-A2A3-B7C5FCB1A6A4}"/>
                </a:ext>
              </a:extLst>
            </p:cNvPr>
            <p:cNvSpPr txBox="1"/>
            <p:nvPr/>
          </p:nvSpPr>
          <p:spPr>
            <a:xfrm>
              <a:off x="3909325" y="1162834"/>
              <a:ext cx="3148423" cy="17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った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がかった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のしょりを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「ひょうじょう」からえらぶ。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342ADF4-82E3-4165-8DDD-B73B3FCA95BE}"/>
                </a:ext>
              </a:extLst>
            </p:cNvPr>
            <p:cNvSpPr txBox="1"/>
            <p:nvPr/>
          </p:nvSpPr>
          <p:spPr>
            <a:xfrm>
              <a:off x="3930313" y="153906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4" name="図 83">
            <a:extLst>
              <a:ext uri="{FF2B5EF4-FFF2-40B4-BE49-F238E27FC236}">
                <a16:creationId xmlns:a16="http://schemas.microsoft.com/office/drawing/2014/main" id="{529FAB21-31B7-46F2-ADBE-89500C7C4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464" y="756833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5671206-F51F-402B-8D93-941065464C47}"/>
              </a:ext>
            </a:extLst>
          </p:cNvPr>
          <p:cNvGrpSpPr/>
          <p:nvPr/>
        </p:nvGrpSpPr>
        <p:grpSpPr>
          <a:xfrm>
            <a:off x="1248032" y="980141"/>
            <a:ext cx="6267303" cy="706610"/>
            <a:chOff x="3030479" y="1181838"/>
            <a:chExt cx="5328644" cy="706610"/>
          </a:xfrm>
        </p:grpSpPr>
        <p:sp>
          <p:nvSpPr>
            <p:cNvPr id="86" name="吹き出し: 角を丸めた四角形 85">
              <a:extLst>
                <a:ext uri="{FF2B5EF4-FFF2-40B4-BE49-F238E27FC236}">
                  <a16:creationId xmlns:a16="http://schemas.microsoft.com/office/drawing/2014/main" id="{C0B74728-D7BD-442A-A23D-F3ED62BF998C}"/>
                </a:ext>
              </a:extLst>
            </p:cNvPr>
            <p:cNvSpPr/>
            <p:nvPr/>
          </p:nvSpPr>
          <p:spPr>
            <a:xfrm>
              <a:off x="3030479" y="1181838"/>
              <a:ext cx="5328644" cy="706610"/>
            </a:xfrm>
            <a:prstGeom prst="wedgeRoundRectCallout">
              <a:avLst>
                <a:gd name="adj1" fmla="val 53810"/>
                <a:gd name="adj2" fmla="val 484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72A5545-12FA-4466-A16A-D8D982A3C973}"/>
                </a:ext>
              </a:extLst>
            </p:cNvPr>
            <p:cNvSpPr txBox="1"/>
            <p:nvPr/>
          </p:nvSpPr>
          <p:spPr>
            <a:xfrm>
              <a:off x="3142696" y="1243579"/>
              <a:ext cx="5216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どちらか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かいかって、しょうぶがついたときのしょりだよ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73F4317B-527A-48BC-8E4B-C381EC3DBFB1}"/>
              </a:ext>
            </a:extLst>
          </p:cNvPr>
          <p:cNvSpPr txBox="1"/>
          <p:nvPr/>
        </p:nvSpPr>
        <p:spPr>
          <a:xfrm>
            <a:off x="4031498" y="4903513"/>
            <a:ext cx="50691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B8A07D3-9583-CA44-BB0F-6AC2D6398AA9}"/>
              </a:ext>
            </a:extLst>
          </p:cNvPr>
          <p:cNvGrpSpPr/>
          <p:nvPr/>
        </p:nvGrpSpPr>
        <p:grpSpPr>
          <a:xfrm>
            <a:off x="43352" y="5041025"/>
            <a:ext cx="1024065" cy="856056"/>
            <a:chOff x="6035407" y="3746180"/>
            <a:chExt cx="1024065" cy="856056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C3D1525D-F46D-3E4E-B5AC-C2F5D65AEFA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DF4A6BC6-B8BB-A74B-A6F3-5CC43945B5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5BEFEF6-313F-E74E-B063-B19599F941A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08234BB8-8B7E-1F4C-B40E-6EF0445F6920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0608A3B-10AB-254F-B121-4224306E1D29}"/>
              </a:ext>
            </a:extLst>
          </p:cNvPr>
          <p:cNvGrpSpPr/>
          <p:nvPr/>
        </p:nvGrpSpPr>
        <p:grpSpPr>
          <a:xfrm>
            <a:off x="103713" y="2695016"/>
            <a:ext cx="1084132" cy="856056"/>
            <a:chOff x="7205044" y="3730834"/>
            <a:chExt cx="1084132" cy="856056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562EA281-9E8C-1447-B90E-53B859E2BE1F}"/>
                </a:ext>
              </a:extLst>
            </p:cNvPr>
            <p:cNvGrpSpPr/>
            <p:nvPr/>
          </p:nvGrpSpPr>
          <p:grpSpPr>
            <a:xfrm>
              <a:off x="7205093" y="3736009"/>
              <a:ext cx="1084083" cy="781087"/>
              <a:chOff x="3812748" y="1557959"/>
              <a:chExt cx="1024065" cy="737843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D645751E-958B-AB40-BEBC-46D82FCF26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21D1323F-EF0C-154E-B8A9-68A2A7C8ABA6}"/>
                  </a:ext>
                </a:extLst>
              </p:cNvPr>
              <p:cNvSpPr txBox="1"/>
              <p:nvPr/>
            </p:nvSpPr>
            <p:spPr>
              <a:xfrm>
                <a:off x="3812748" y="2005065"/>
                <a:ext cx="1024065" cy="290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えんざん</a:t>
                </a:r>
                <a:endParaRPr kumimoji="1" lang="en-US" altLang="ja-JP" sz="1400" dirty="0"/>
              </a:p>
            </p:txBody>
          </p:sp>
        </p:grpSp>
        <p:sp>
          <p:nvSpPr>
            <p:cNvPr id="45" name="四角形: 角を丸くする 77">
              <a:extLst>
                <a:ext uri="{FF2B5EF4-FFF2-40B4-BE49-F238E27FC236}">
                  <a16:creationId xmlns:a16="http://schemas.microsoft.com/office/drawing/2014/main" id="{C7370182-257F-CF41-90EA-FC403FBA065D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545E972-DFAA-4245-895A-30EA5F00B723}"/>
              </a:ext>
            </a:extLst>
          </p:cNvPr>
          <p:cNvGrpSpPr/>
          <p:nvPr/>
        </p:nvGrpSpPr>
        <p:grpSpPr>
          <a:xfrm>
            <a:off x="-3605" y="3682430"/>
            <a:ext cx="1117979" cy="856056"/>
            <a:chOff x="9563619" y="3683266"/>
            <a:chExt cx="1117979" cy="856056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657AF0AF-00E0-0F49-AE5D-09950266DC11}"/>
                </a:ext>
              </a:extLst>
            </p:cNvPr>
            <p:cNvGrpSpPr/>
            <p:nvPr/>
          </p:nvGrpSpPr>
          <p:grpSpPr>
            <a:xfrm>
              <a:off x="9563619" y="3814064"/>
              <a:ext cx="1117979" cy="679518"/>
              <a:chOff x="1603674" y="643388"/>
              <a:chExt cx="1117979" cy="679518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17275CBF-4C57-5D49-86A0-84520F0664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D119AEE1-3955-5E4E-A0ED-FE1BFA5F806B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50" name="四角形: 角を丸くする 77">
              <a:extLst>
                <a:ext uri="{FF2B5EF4-FFF2-40B4-BE49-F238E27FC236}">
                  <a16:creationId xmlns:a16="http://schemas.microsoft.com/office/drawing/2014/main" id="{5CD2596E-5A96-3B49-9A0A-EC413676B0A0}"/>
                </a:ext>
              </a:extLst>
            </p:cNvPr>
            <p:cNvSpPr/>
            <p:nvPr/>
          </p:nvSpPr>
          <p:spPr>
            <a:xfrm>
              <a:off x="9661396" y="3683266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18790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307B50E5-16EB-5C44-BD87-7DB070F3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71" y="2058604"/>
            <a:ext cx="6088565" cy="43002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529FAB21-31B7-46F2-ADBE-89500C7C4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284" y="1489359"/>
            <a:ext cx="1062095" cy="1692565"/>
          </a:xfrm>
          <a:prstGeom prst="rect">
            <a:avLst/>
          </a:prstGeom>
        </p:spPr>
      </p:pic>
      <p:sp>
        <p:nvSpPr>
          <p:cNvPr id="86" name="吹き出し: 角を丸めた四角形 85">
            <a:extLst>
              <a:ext uri="{FF2B5EF4-FFF2-40B4-BE49-F238E27FC236}">
                <a16:creationId xmlns:a16="http://schemas.microsoft.com/office/drawing/2014/main" id="{C0B74728-D7BD-442A-A23D-F3ED62BF998C}"/>
              </a:ext>
            </a:extLst>
          </p:cNvPr>
          <p:cNvSpPr/>
          <p:nvPr/>
        </p:nvSpPr>
        <p:spPr>
          <a:xfrm>
            <a:off x="1293771" y="980174"/>
            <a:ext cx="6565114" cy="870573"/>
          </a:xfrm>
          <a:prstGeom prst="wedgeRoundRectCallout">
            <a:avLst>
              <a:gd name="adj1" fmla="val 53810"/>
              <a:gd name="adj2" fmla="val 3710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72A5545-12FA-4466-A16A-D8D982A3C973}"/>
              </a:ext>
            </a:extLst>
          </p:cNvPr>
          <p:cNvSpPr txBox="1"/>
          <p:nvPr/>
        </p:nvSpPr>
        <p:spPr>
          <a:xfrm>
            <a:off x="1293771" y="1103636"/>
            <a:ext cx="6556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しょうぶがつかないときに、かったかずをひょうじするしょりだよ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CBD9A6D-06E8-4BBC-911B-1096AFB210C8}"/>
              </a:ext>
            </a:extLst>
          </p:cNvPr>
          <p:cNvGrpSpPr/>
          <p:nvPr/>
        </p:nvGrpSpPr>
        <p:grpSpPr>
          <a:xfrm>
            <a:off x="3466677" y="3213319"/>
            <a:ext cx="4883490" cy="2239074"/>
            <a:chOff x="3765957" y="3298861"/>
            <a:chExt cx="4883490" cy="2239074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4676506-0B66-474E-8C7B-9A389173517A}"/>
                </a:ext>
              </a:extLst>
            </p:cNvPr>
            <p:cNvSpPr txBox="1"/>
            <p:nvPr/>
          </p:nvSpPr>
          <p:spPr>
            <a:xfrm>
              <a:off x="3765957" y="3298861"/>
              <a:ext cx="4883490" cy="22390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２つえらび、　　　　　　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をそれぞれいれて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9ED617F-2F4D-4EE7-9ADD-07CE8CA15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6404" y="3502313"/>
              <a:ext cx="1448124" cy="327259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4A86F2B-77AE-40D9-9FAA-14FB66FC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53121" y="4022124"/>
              <a:ext cx="2141406" cy="396274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CC9D4D5F-170C-4B25-A72C-C12549A13925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909405" y="5796207"/>
            <a:ext cx="538139" cy="512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6B750211-57D1-400D-99FC-5757E777E577}"/>
              </a:ext>
            </a:extLst>
          </p:cNvPr>
          <p:cNvSpPr/>
          <p:nvPr/>
        </p:nvSpPr>
        <p:spPr>
          <a:xfrm>
            <a:off x="1447544" y="5527831"/>
            <a:ext cx="5418175" cy="63919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2" name="コネクタ: カギ線 81">
            <a:extLst>
              <a:ext uri="{FF2B5EF4-FFF2-40B4-BE49-F238E27FC236}">
                <a16:creationId xmlns:a16="http://schemas.microsoft.com/office/drawing/2014/main" id="{1095DE26-2759-4F0F-8887-516E1797CDFB}"/>
              </a:ext>
            </a:extLst>
          </p:cNvPr>
          <p:cNvCxnSpPr>
            <a:cxnSpLocks/>
            <a:stCxn id="49" idx="3"/>
            <a:endCxn id="77" idx="3"/>
          </p:cNvCxnSpPr>
          <p:nvPr/>
        </p:nvCxnSpPr>
        <p:spPr>
          <a:xfrm flipH="1">
            <a:off x="6865719" y="4332856"/>
            <a:ext cx="1484448" cy="1514570"/>
          </a:xfrm>
          <a:prstGeom prst="bentConnector3">
            <a:avLst>
              <a:gd name="adj1" fmla="val -154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F92EF802-44DD-224E-8F4F-A33F3E2065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4876" y="4948572"/>
            <a:ext cx="3340371" cy="414424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FD23E22-A75F-1D4C-A29E-E6744482623C}"/>
              </a:ext>
            </a:extLst>
          </p:cNvPr>
          <p:cNvGrpSpPr/>
          <p:nvPr/>
        </p:nvGrpSpPr>
        <p:grpSpPr>
          <a:xfrm>
            <a:off x="56115" y="5390367"/>
            <a:ext cx="853290" cy="776654"/>
            <a:chOff x="4717066" y="1229729"/>
            <a:chExt cx="853290" cy="776654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ECD6C30-6155-A448-8D44-9E5EFBCCA0F9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7966A49E-D12D-844B-AE3C-FFD8600DDE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C9F98874-E0FB-114F-B6C8-78BF7592745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20" name="四角形: 角を丸くする 13">
              <a:extLst>
                <a:ext uri="{FF2B5EF4-FFF2-40B4-BE49-F238E27FC236}">
                  <a16:creationId xmlns:a16="http://schemas.microsoft.com/office/drawing/2014/main" id="{50495BC9-AE11-304F-8331-9E7E6DF059DB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5797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FF16E2D-1238-6240-835F-6EA5E51832D9}"/>
              </a:ext>
            </a:extLst>
          </p:cNvPr>
          <p:cNvGrpSpPr/>
          <p:nvPr/>
        </p:nvGrpSpPr>
        <p:grpSpPr>
          <a:xfrm>
            <a:off x="550925" y="5720821"/>
            <a:ext cx="902811" cy="959415"/>
            <a:chOff x="269612" y="2026956"/>
            <a:chExt cx="902811" cy="95941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589D996-EF08-024B-A95E-85C678F74BF5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7166353E-E129-5B4B-86C3-C82DB610F2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7534079-2ABD-3641-BEFD-41392D88E153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E0F77C6F-0B3D-014E-A2AD-E51F43FF30F3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9329CB8E-DBE5-5A4A-B274-D9F5DB3E6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019" y="1343643"/>
            <a:ext cx="4648200" cy="38481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8AB9BDE-C969-DD4A-B880-1B303F40B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286" y="3670553"/>
            <a:ext cx="1074832" cy="4918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973C7BC-180C-7A42-BBF3-AAA25533A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770" y="3179967"/>
            <a:ext cx="698500" cy="533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773543D-9063-5A48-AE6D-18B176CDD8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019" y="4992005"/>
            <a:ext cx="4226320" cy="16882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DCB0FF-3AC0-4F3B-B858-35DD77E23758}"/>
              </a:ext>
            </a:extLst>
          </p:cNvPr>
          <p:cNvSpPr txBox="1"/>
          <p:nvPr/>
        </p:nvSpPr>
        <p:spPr>
          <a:xfrm>
            <a:off x="618636" y="908834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「けっか」のブロックていぎをよびだそう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A85A48CC-EF07-45AE-BB54-D9FC7D71EF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0235" t="33773" r="20104" b="30586"/>
          <a:stretch/>
        </p:blipFill>
        <p:spPr>
          <a:xfrm>
            <a:off x="1823799" y="4701391"/>
            <a:ext cx="4226320" cy="816747"/>
          </a:xfrm>
          <a:prstGeom prst="rect">
            <a:avLst/>
          </a:prstGeom>
        </p:spPr>
      </p:pic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B87A7363-0776-4E19-8CA1-1E5BC2B8207F}"/>
              </a:ext>
            </a:extLst>
          </p:cNvPr>
          <p:cNvCxnSpPr>
            <a:cxnSpLocks/>
          </p:cNvCxnSpPr>
          <p:nvPr/>
        </p:nvCxnSpPr>
        <p:spPr>
          <a:xfrm>
            <a:off x="1453736" y="6287266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AAFCFD4-1FEF-4FCA-95AF-780A60AA13F0}"/>
              </a:ext>
            </a:extLst>
          </p:cNvPr>
          <p:cNvSpPr txBox="1"/>
          <p:nvPr/>
        </p:nvSpPr>
        <p:spPr>
          <a:xfrm>
            <a:off x="4854278" y="3091350"/>
            <a:ext cx="46482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のさいごにつなげる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DF510BAC-357C-4F02-9514-3A268C89F997}"/>
              </a:ext>
            </a:extLst>
          </p:cNvPr>
          <p:cNvGrpSpPr/>
          <p:nvPr/>
        </p:nvGrpSpPr>
        <p:grpSpPr>
          <a:xfrm>
            <a:off x="103984" y="1412061"/>
            <a:ext cx="8936032" cy="5327574"/>
            <a:chOff x="907127" y="1686612"/>
            <a:chExt cx="7952787" cy="5117287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0E50D2F3-3ACF-4928-BACF-BF0DD2E3AC87}"/>
                </a:ext>
              </a:extLst>
            </p:cNvPr>
            <p:cNvSpPr/>
            <p:nvPr/>
          </p:nvSpPr>
          <p:spPr>
            <a:xfrm>
              <a:off x="907127" y="1686612"/>
              <a:ext cx="7952787" cy="51172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E3B2F1A7-A433-40E9-8AC5-4B6187A98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46653" y="4700865"/>
              <a:ext cx="1342120" cy="1018718"/>
            </a:xfrm>
            <a:prstGeom prst="rect">
              <a:avLst/>
            </a:prstGeom>
          </p:spPr>
        </p:pic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979D549-0D86-4339-94F5-E7764D203DF7}"/>
                </a:ext>
              </a:extLst>
            </p:cNvPr>
            <p:cNvSpPr txBox="1"/>
            <p:nvPr/>
          </p:nvSpPr>
          <p:spPr>
            <a:xfrm>
              <a:off x="1304042" y="2838845"/>
              <a:ext cx="7227343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どこからよびだすと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いいのかな？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じつは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かしょせっていする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だけで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なんだよ！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050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2126</Words>
  <Application>Microsoft Office PowerPoint</Application>
  <PresentationFormat>画面に合わせる (4:3)</PresentationFormat>
  <Paragraphs>423</Paragraphs>
  <Slides>57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57</vt:i4>
      </vt:variant>
    </vt:vector>
  </HeadingPairs>
  <TitlesOfParts>
    <vt:vector size="64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だい10かい　CodeyRockyとじゃんけんをしよう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ブロックていぎについて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2021-11-10T18:50:39Z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