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444" r:id="rId5"/>
    <p:sldId id="462" r:id="rId6"/>
    <p:sldId id="748" r:id="rId7"/>
    <p:sldId id="339" r:id="rId8"/>
    <p:sldId id="756" r:id="rId9"/>
    <p:sldId id="261" r:id="rId10"/>
    <p:sldId id="681" r:id="rId11"/>
    <p:sldId id="348" r:id="rId12"/>
    <p:sldId id="397" r:id="rId13"/>
    <p:sldId id="755" r:id="rId14"/>
    <p:sldId id="394" r:id="rId15"/>
    <p:sldId id="448" r:id="rId16"/>
    <p:sldId id="449" r:id="rId17"/>
    <p:sldId id="458" r:id="rId18"/>
    <p:sldId id="459" r:id="rId19"/>
    <p:sldId id="583" r:id="rId20"/>
    <p:sldId id="593" r:id="rId21"/>
    <p:sldId id="450" r:id="rId22"/>
    <p:sldId id="451" r:id="rId23"/>
    <p:sldId id="452" r:id="rId24"/>
    <p:sldId id="761" r:id="rId25"/>
    <p:sldId id="453" r:id="rId26"/>
    <p:sldId id="454" r:id="rId27"/>
    <p:sldId id="455" r:id="rId28"/>
    <p:sldId id="762" r:id="rId29"/>
    <p:sldId id="752" r:id="rId30"/>
    <p:sldId id="457" r:id="rId31"/>
    <p:sldId id="594" r:id="rId32"/>
    <p:sldId id="335" r:id="rId3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900"/>
    <a:srgbClr val="575E75"/>
    <a:srgbClr val="9966FF"/>
    <a:srgbClr val="1E11EB"/>
    <a:srgbClr val="FF00FF"/>
    <a:srgbClr val="067F9C"/>
    <a:srgbClr val="014E52"/>
    <a:srgbClr val="85D4E7"/>
    <a:srgbClr val="0C59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9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1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2021/12/16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2021/12/16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043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7.png"/><Relationship Id="rId7" Type="http://schemas.openxmlformats.org/officeDocument/2006/relationships/image" Target="../media/image3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48.png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JPG"/><Relationship Id="rId7" Type="http://schemas.openxmlformats.org/officeDocument/2006/relationships/image" Target="../media/image2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51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5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8.png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778" y="4609148"/>
            <a:ext cx="8338762" cy="1463478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</a:t>
            </a:r>
            <a:r>
              <a:rPr lang="ja-JP" altLang="en-US"/>
              <a:t>かいついか</a:t>
            </a:r>
            <a:r>
              <a:rPr lang="en-US" altLang="ja-JP" dirty="0"/>
              <a:t>2</a:t>
            </a:r>
            <a:r>
              <a:rPr lang="ja-JP" altLang="en-US"/>
              <a:t>　</a:t>
            </a:r>
            <a:br>
              <a:rPr lang="en-US" altLang="ja-JP" dirty="0"/>
            </a:br>
            <a:br>
              <a:rPr lang="en-US" altLang="ja-JP" dirty="0"/>
            </a:br>
            <a:r>
              <a:rPr lang="en-US" altLang="ja-JP" dirty="0"/>
              <a:t>Codey Rocky</a:t>
            </a:r>
            <a:r>
              <a:rPr lang="ja-JP" altLang="en-US"/>
              <a:t>をひからせて</a:t>
            </a:r>
            <a:r>
              <a:rPr lang="ja-JP" altLang="en-US" dirty="0"/>
              <a:t>みよう！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C6CBA4-3BB8-49FB-8A48-A72FA8EFD64D}"/>
              </a:ext>
            </a:extLst>
          </p:cNvPr>
          <p:cNvSpPr txBox="1"/>
          <p:nvPr/>
        </p:nvSpPr>
        <p:spPr>
          <a:xfrm>
            <a:off x="566555" y="5278764"/>
            <a:ext cx="118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42FF6AA-ACBD-A845-869D-5858CDD29346}"/>
              </a:ext>
            </a:extLst>
          </p:cNvPr>
          <p:cNvSpPr txBox="1"/>
          <p:nvPr/>
        </p:nvSpPr>
        <p:spPr>
          <a:xfrm>
            <a:off x="2042684" y="5272839"/>
            <a:ext cx="1185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544833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3679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208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1985454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mBlock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をきどうしよう</a:t>
            </a:r>
            <a:endParaRPr lang="en-US" sz="2700" b="0" strike="noStrike" spc="-1">
              <a:latin typeface="Arial"/>
            </a:endParaRPr>
          </a:p>
        </p:txBody>
      </p:sp>
      <p:sp>
        <p:nvSpPr>
          <p:cNvPr id="268" name="テキスト ボックス 5"/>
          <p:cNvSpPr/>
          <p:nvPr/>
        </p:nvSpPr>
        <p:spPr>
          <a:xfrm>
            <a:off x="428760" y="424080"/>
            <a:ext cx="13100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エムブロック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69" name="図 15"/>
          <p:cNvPicPr/>
          <p:nvPr/>
        </p:nvPicPr>
        <p:blipFill>
          <a:blip r:embed="rId2"/>
          <a:stretch/>
        </p:blipFill>
        <p:spPr>
          <a:xfrm>
            <a:off x="1130400" y="1549800"/>
            <a:ext cx="1217880" cy="1217880"/>
          </a:xfrm>
          <a:prstGeom prst="rect">
            <a:avLst/>
          </a:prstGeom>
          <a:ln w="0">
            <a:noFill/>
          </a:ln>
        </p:spPr>
      </p:pic>
      <p:grpSp>
        <p:nvGrpSpPr>
          <p:cNvPr id="270" name="グループ化 20"/>
          <p:cNvGrpSpPr/>
          <p:nvPr/>
        </p:nvGrpSpPr>
        <p:grpSpPr>
          <a:xfrm>
            <a:off x="1130400" y="2415240"/>
            <a:ext cx="290880" cy="290880"/>
            <a:chOff x="1130400" y="2415240"/>
            <a:chExt cx="290880" cy="290880"/>
          </a:xfrm>
        </p:grpSpPr>
        <p:sp>
          <p:nvSpPr>
            <p:cNvPr id="271" name="正方形/長方形 18"/>
            <p:cNvSpPr/>
            <p:nvPr/>
          </p:nvSpPr>
          <p:spPr>
            <a:xfrm>
              <a:off x="1130400" y="2415240"/>
              <a:ext cx="290880" cy="290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72" name="図 17"/>
            <p:cNvPicPr/>
            <p:nvPr/>
          </p:nvPicPr>
          <p:blipFill>
            <a:blip r:embed="rId3"/>
            <a:stretch/>
          </p:blipFill>
          <p:spPr>
            <a:xfrm>
              <a:off x="1188000" y="2436480"/>
              <a:ext cx="173520" cy="24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3" name="テキスト ボックス 22"/>
          <p:cNvSpPr/>
          <p:nvPr/>
        </p:nvSpPr>
        <p:spPr>
          <a:xfrm>
            <a:off x="1333080" y="2617200"/>
            <a:ext cx="90288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mBlock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274" name="図 24"/>
          <p:cNvSpPr/>
          <p:nvPr/>
        </p:nvSpPr>
        <p:spPr>
          <a:xfrm>
            <a:off x="2439720" y="3613680"/>
            <a:ext cx="3043440" cy="3048840"/>
          </a:xfrm>
          <a:prstGeom prst="roundRect">
            <a:avLst>
              <a:gd name="adj" fmla="val 4167"/>
            </a:avLst>
          </a:prstGeom>
          <a:blipFill rotWithShape="0">
            <a:blip r:embed="rId4"/>
            <a:srcRect/>
            <a:stretch/>
          </a:blipFill>
          <a:ln w="76200" cap="sq">
            <a:solidFill>
              <a:srgbClr val="EAEAEA"/>
            </a:solidFill>
            <a:miter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75" name="グループ化 1"/>
          <p:cNvGrpSpPr/>
          <p:nvPr/>
        </p:nvGrpSpPr>
        <p:grpSpPr>
          <a:xfrm>
            <a:off x="2993400" y="1651680"/>
            <a:ext cx="5873760" cy="1186920"/>
            <a:chOff x="2993400" y="1651680"/>
            <a:chExt cx="5873760" cy="1186920"/>
          </a:xfrm>
        </p:grpSpPr>
        <p:sp>
          <p:nvSpPr>
            <p:cNvPr id="276" name="テキスト ボックス 21"/>
            <p:cNvSpPr/>
            <p:nvPr/>
          </p:nvSpPr>
          <p:spPr>
            <a:xfrm>
              <a:off x="2993400" y="1651680"/>
              <a:ext cx="58737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パソコンのデスクトップにある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」のアイコンをダブルクリックしよう！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77" name="テキスト ボックス 28"/>
            <p:cNvSpPr/>
            <p:nvPr/>
          </p:nvSpPr>
          <p:spPr>
            <a:xfrm>
              <a:off x="3106080" y="2217240"/>
              <a:ext cx="13464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278" name="グループ化 19"/>
          <p:cNvGrpSpPr/>
          <p:nvPr/>
        </p:nvGrpSpPr>
        <p:grpSpPr>
          <a:xfrm>
            <a:off x="5543280" y="4615560"/>
            <a:ext cx="3170520" cy="638280"/>
            <a:chOff x="5543280" y="4615560"/>
            <a:chExt cx="3170520" cy="638280"/>
          </a:xfrm>
        </p:grpSpPr>
        <p:sp>
          <p:nvSpPr>
            <p:cNvPr id="279" name="テキスト ボックス 25"/>
            <p:cNvSpPr/>
            <p:nvPr/>
          </p:nvSpPr>
          <p:spPr>
            <a:xfrm>
              <a:off x="5816160" y="4615560"/>
              <a:ext cx="28976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がきどうします。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80" name="テキスト ボックス 30"/>
            <p:cNvSpPr/>
            <p:nvPr/>
          </p:nvSpPr>
          <p:spPr>
            <a:xfrm>
              <a:off x="5543280" y="4681800"/>
              <a:ext cx="166896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4068024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 </a:t>
            </a:r>
            <a:r>
              <a:rPr lang="en-US" altLang="ja-JP" dirty="0"/>
              <a:t>Codey Rocky</a:t>
            </a:r>
            <a:r>
              <a:rPr lang="ja-JP" altLang="en-US"/>
              <a:t>をひからせて</a:t>
            </a:r>
            <a:r>
              <a:rPr lang="ja-JP" altLang="en-US" dirty="0"/>
              <a:t>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7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ボタンをおした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ライトをひからせよう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738511" y="1077510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43C005-DAAF-4FF1-B8B6-8FCA98E67E3A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556EC34-E764-45D1-824B-C134904E7B22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3" name="03光るコンテンツ">
            <a:hlinkClick r:id="" action="ppaction://media"/>
            <a:extLst>
              <a:ext uri="{FF2B5EF4-FFF2-40B4-BE49-F238E27FC236}">
                <a16:creationId xmlns:a16="http://schemas.microsoft.com/office/drawing/2014/main" id="{67DA1210-055C-439D-98A1-590AF8E5AC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5791" y="1618939"/>
            <a:ext cx="2851928" cy="507009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2984C24-F9F2-4903-84D0-49C4350418B2}"/>
              </a:ext>
            </a:extLst>
          </p:cNvPr>
          <p:cNvSpPr txBox="1"/>
          <p:nvPr/>
        </p:nvSpPr>
        <p:spPr>
          <a:xfrm>
            <a:off x="4593475" y="108638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 </a:t>
            </a:r>
            <a:r>
              <a:rPr lang="en-US" altLang="ja-JP" dirty="0"/>
              <a:t>Codey Rocky</a:t>
            </a:r>
            <a:r>
              <a:rPr lang="ja-JP" altLang="en-US"/>
              <a:t>をひからせてみよう！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58DA4EB-A894-4EFA-AE43-5E2F3669A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7534" y="3966775"/>
            <a:ext cx="1765945" cy="281422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309CE6B-3F9F-49D9-BD52-3721FB760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59" y="1205823"/>
            <a:ext cx="1661117" cy="2814223"/>
          </a:xfrm>
          <a:prstGeom prst="rect">
            <a:avLst/>
          </a:prstGeom>
        </p:spPr>
      </p:pic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40DF0968-CA79-4C41-946D-6544432B8C7A}"/>
              </a:ext>
            </a:extLst>
          </p:cNvPr>
          <p:cNvSpPr/>
          <p:nvPr/>
        </p:nvSpPr>
        <p:spPr>
          <a:xfrm>
            <a:off x="2418167" y="1755282"/>
            <a:ext cx="4609367" cy="1155556"/>
          </a:xfrm>
          <a:prstGeom prst="wedgeRoundRectCallout">
            <a:avLst>
              <a:gd name="adj1" fmla="val -56849"/>
              <a:gd name="adj2" fmla="val -736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580FBA-EE04-42A6-BF38-ACB700D9811D}"/>
              </a:ext>
            </a:extLst>
          </p:cNvPr>
          <p:cNvSpPr txBox="1"/>
          <p:nvPr/>
        </p:nvSpPr>
        <p:spPr>
          <a:xfrm>
            <a:off x="2484999" y="1807199"/>
            <a:ext cx="4475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おす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ボタンに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よって、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ライトのいろがかわる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94E471-93CF-4757-AF3E-DD7488CB3880}"/>
              </a:ext>
            </a:extLst>
          </p:cNvPr>
          <p:cNvSpPr txBox="1"/>
          <p:nvPr/>
        </p:nvSpPr>
        <p:spPr>
          <a:xfrm>
            <a:off x="1084626" y="4197043"/>
            <a:ext cx="56385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は「てんとうちゅう」から、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いろんないろをしていできるん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さっそくやって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280B838-8825-4611-B9C8-5B23C785C6C6}"/>
              </a:ext>
            </a:extLst>
          </p:cNvPr>
          <p:cNvSpPr txBox="1"/>
          <p:nvPr/>
        </p:nvSpPr>
        <p:spPr>
          <a:xfrm>
            <a:off x="1170564" y="4279945"/>
            <a:ext cx="6719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93ABCD41-4CDC-4E85-8568-E7DA0262E655}"/>
              </a:ext>
            </a:extLst>
          </p:cNvPr>
          <p:cNvSpPr/>
          <p:nvPr/>
        </p:nvSpPr>
        <p:spPr>
          <a:xfrm>
            <a:off x="795105" y="4197043"/>
            <a:ext cx="5928031" cy="1660865"/>
          </a:xfrm>
          <a:prstGeom prst="wedgeRoundRectCallout">
            <a:avLst>
              <a:gd name="adj1" fmla="val 55222"/>
              <a:gd name="adj2" fmla="val -470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A9AA90-9EF9-4B98-BAD6-94541A0DA33D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D84ACF0-5985-47D4-80AA-5DC4A1F3E431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図 2"/>
          <p:cNvPicPr/>
          <p:nvPr/>
        </p:nvPicPr>
        <p:blipFill>
          <a:blip r:embed="rId2"/>
          <a:stretch/>
        </p:blipFill>
        <p:spPr>
          <a:xfrm>
            <a:off x="1260360" y="2365200"/>
            <a:ext cx="3542040" cy="3490920"/>
          </a:xfrm>
          <a:prstGeom prst="rect">
            <a:avLst/>
          </a:prstGeom>
          <a:ln w="0">
            <a:noFill/>
          </a:ln>
        </p:spPr>
      </p:pic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/>
              <a:t>ミッション： </a:t>
            </a:r>
            <a:r>
              <a:rPr lang="en-US" altLang="ja-JP" dirty="0"/>
              <a:t>Codey Rocky</a:t>
            </a:r>
            <a:r>
              <a:rPr lang="ja-JP" altLang="en-US"/>
              <a:t>をひからせてみよう！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710" name="四角形: 角を丸くする 37"/>
          <p:cNvSpPr/>
          <p:nvPr/>
        </p:nvSpPr>
        <p:spPr>
          <a:xfrm>
            <a:off x="1281600" y="2466360"/>
            <a:ext cx="1009440" cy="3448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1" name="四角形: 角を丸くする 39"/>
          <p:cNvSpPr/>
          <p:nvPr/>
        </p:nvSpPr>
        <p:spPr>
          <a:xfrm>
            <a:off x="1277280" y="3011760"/>
            <a:ext cx="1018080" cy="964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712" name="グループ化 40"/>
          <p:cNvGrpSpPr/>
          <p:nvPr/>
        </p:nvGrpSpPr>
        <p:grpSpPr>
          <a:xfrm>
            <a:off x="500400" y="1245240"/>
            <a:ext cx="5233320" cy="638280"/>
            <a:chOff x="500400" y="1245240"/>
            <a:chExt cx="5233320" cy="638280"/>
          </a:xfrm>
        </p:grpSpPr>
        <p:sp>
          <p:nvSpPr>
            <p:cNvPr id="713" name="テキスト ボックス 41"/>
            <p:cNvSpPr/>
            <p:nvPr/>
          </p:nvSpPr>
          <p:spPr>
            <a:xfrm>
              <a:off x="500400" y="1245240"/>
              <a:ext cx="52333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「デバイス」タブから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をえらぼう！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714" name="テキスト ボックス 42"/>
            <p:cNvSpPr/>
            <p:nvPr/>
          </p:nvSpPr>
          <p:spPr>
            <a:xfrm>
              <a:off x="2964240" y="1305000"/>
              <a:ext cx="72612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715" name="グループ化 44"/>
          <p:cNvGrpSpPr/>
          <p:nvPr/>
        </p:nvGrpSpPr>
        <p:grpSpPr>
          <a:xfrm>
            <a:off x="1893960" y="2165760"/>
            <a:ext cx="3060000" cy="266760"/>
            <a:chOff x="1893960" y="2165760"/>
            <a:chExt cx="3060000" cy="266760"/>
          </a:xfrm>
        </p:grpSpPr>
        <p:sp>
          <p:nvSpPr>
            <p:cNvPr id="716" name="直線矢印コネクタ 45"/>
            <p:cNvSpPr/>
            <p:nvPr/>
          </p:nvSpPr>
          <p:spPr>
            <a:xfrm>
              <a:off x="1897920" y="2169000"/>
              <a:ext cx="360" cy="2635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17" name="直線コネクタ 46"/>
            <p:cNvSpPr/>
            <p:nvPr/>
          </p:nvSpPr>
          <p:spPr>
            <a:xfrm>
              <a:off x="1893960" y="2165760"/>
              <a:ext cx="3060000" cy="3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718" name="直線矢印コネクタ 47"/>
          <p:cNvSpPr/>
          <p:nvPr/>
        </p:nvSpPr>
        <p:spPr>
          <a:xfrm flipH="1" flipV="1">
            <a:off x="2361600" y="3670200"/>
            <a:ext cx="2650320" cy="94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9" name="テキスト ボックス 48"/>
          <p:cNvSpPr/>
          <p:nvPr/>
        </p:nvSpPr>
        <p:spPr>
          <a:xfrm>
            <a:off x="4953960" y="1889280"/>
            <a:ext cx="795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タブ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720" name="グループ化 49"/>
          <p:cNvGrpSpPr/>
          <p:nvPr/>
        </p:nvGrpSpPr>
        <p:grpSpPr>
          <a:xfrm>
            <a:off x="4858200" y="3898800"/>
            <a:ext cx="4460400" cy="1611720"/>
            <a:chOff x="4858200" y="3898800"/>
            <a:chExt cx="4460400" cy="1611720"/>
          </a:xfrm>
        </p:grpSpPr>
        <p:sp>
          <p:nvSpPr>
            <p:cNvPr id="721" name="テキスト ボックス 50"/>
            <p:cNvSpPr/>
            <p:nvPr/>
          </p:nvSpPr>
          <p:spPr>
            <a:xfrm>
              <a:off x="4858200" y="3898800"/>
              <a:ext cx="4460400" cy="1611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（クリックするとわくがあおくなり、</a:t>
              </a:r>
              <a:endParaRPr lang="en-US" sz="16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　　　　えらばれたじょうたいとなります。）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722" name="テキスト ボックス 51"/>
            <p:cNvSpPr/>
            <p:nvPr/>
          </p:nvSpPr>
          <p:spPr>
            <a:xfrm>
              <a:off x="4937400" y="3983040"/>
              <a:ext cx="8280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AF61B1B-BF06-C744-82D1-3B43C16C60FB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F9AA10B-5C05-AE40-A470-AA95C1992295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B3AC05-078E-4CD0-B9EB-A3BE43468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41" y="1519787"/>
            <a:ext cx="3267306" cy="3267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ひかり①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A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77675" y="1829392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3798695" y="3429000"/>
            <a:ext cx="53414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0792E06-E27D-E142-804B-9E2BCA7C2C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513" y="3484052"/>
            <a:ext cx="1886969" cy="5770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C8E84D4-18A7-5048-86BA-28B1CAEE9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270" y="1475870"/>
            <a:ext cx="2565400" cy="74930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74CE467-104C-284D-974D-A250DB3CABDA}"/>
              </a:ext>
            </a:extLst>
          </p:cNvPr>
          <p:cNvGrpSpPr/>
          <p:nvPr/>
        </p:nvGrpSpPr>
        <p:grpSpPr>
          <a:xfrm>
            <a:off x="3813731" y="1519786"/>
            <a:ext cx="1038413" cy="692867"/>
            <a:chOff x="7250266" y="4943854"/>
            <a:chExt cx="1038413" cy="69286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D1B8FD39-4175-044D-A0E9-1F8B7A012202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707679F9-6DF5-7541-A16A-AF790BDE2E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F6C97BE-A05A-2743-AA40-58F6B937C5CF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3B6C18A3-BDFE-A645-9B47-13D04BBC0D1A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B3AC05-078E-4CD0-B9EB-A3BE43468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41" y="1519787"/>
            <a:ext cx="3267306" cy="3267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ひかり①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A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91650" y="2237765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4528200" y="3728686"/>
            <a:ext cx="4187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かんじょう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4F4AB95-84AF-A14E-A2B8-2889F55A2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488" y="3752609"/>
            <a:ext cx="792267" cy="56150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6A5D0E2-D861-8D42-AC44-55BF21BCD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355" y="1705598"/>
            <a:ext cx="2438400" cy="1117600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7809246-613B-AD49-BCA1-281DB85978B5}"/>
              </a:ext>
            </a:extLst>
          </p:cNvPr>
          <p:cNvGrpSpPr/>
          <p:nvPr/>
        </p:nvGrpSpPr>
        <p:grpSpPr>
          <a:xfrm>
            <a:off x="3818621" y="1934314"/>
            <a:ext cx="1117979" cy="710216"/>
            <a:chOff x="261051" y="3544256"/>
            <a:chExt cx="1117979" cy="710216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0BD8089E-54D1-5A40-AE75-F9842D2ED371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61478E6C-6624-6740-9C14-DAFCB313F4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9D5D7500-B451-C44D-9E87-78CB78404478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25" name="四角形: 角を丸くする 77">
              <a:extLst>
                <a:ext uri="{FF2B5EF4-FFF2-40B4-BE49-F238E27FC236}">
                  <a16:creationId xmlns:a16="http://schemas.microsoft.com/office/drawing/2014/main" id="{7250A2FF-0552-AB48-B3EF-459B8ECA1CD4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420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B3AC05-078E-4CD0-B9EB-A3BE43468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8141" y="1519787"/>
            <a:ext cx="3267306" cy="3267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ひかり①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A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68950" y="3038868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9F1C9D0-68EC-4EB1-8343-D4F9FC457A99}"/>
              </a:ext>
            </a:extLst>
          </p:cNvPr>
          <p:cNvSpPr txBox="1"/>
          <p:nvPr/>
        </p:nvSpPr>
        <p:spPr>
          <a:xfrm>
            <a:off x="1854767" y="5691388"/>
            <a:ext cx="390527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できた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かな？うごきをかくにんしてみよう！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743D3525-9AAB-4E53-BF01-FABBEB0FE2B7}"/>
              </a:ext>
            </a:extLst>
          </p:cNvPr>
          <p:cNvSpPr/>
          <p:nvPr/>
        </p:nvSpPr>
        <p:spPr>
          <a:xfrm>
            <a:off x="1753648" y="5425229"/>
            <a:ext cx="4006396" cy="1201378"/>
          </a:xfrm>
          <a:prstGeom prst="wedgeRoundRectCallout">
            <a:avLst>
              <a:gd name="adj1" fmla="val 57215"/>
              <a:gd name="adj2" fmla="val -106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1E65D70-DD8E-4054-8AFC-2E237ED5E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268" y="4722935"/>
            <a:ext cx="1299508" cy="2070906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5A377E5-E68D-F44E-90E9-9A8BDC448001}"/>
              </a:ext>
            </a:extLst>
          </p:cNvPr>
          <p:cNvGrpSpPr/>
          <p:nvPr/>
        </p:nvGrpSpPr>
        <p:grpSpPr>
          <a:xfrm>
            <a:off x="3949577" y="3710791"/>
            <a:ext cx="5039930" cy="1131079"/>
            <a:chOff x="3949577" y="3710791"/>
            <a:chExt cx="5039930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321CD1-22D0-4F56-9252-A82BD0354782}"/>
                </a:ext>
              </a:extLst>
            </p:cNvPr>
            <p:cNvSpPr txBox="1"/>
            <p:nvPr/>
          </p:nvSpPr>
          <p:spPr>
            <a:xfrm>
              <a:off x="3949577" y="3710791"/>
              <a:ext cx="503993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「てんとうちゅう」から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C9BE117-7A11-B349-9954-57CC9D623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1857" y="4348927"/>
              <a:ext cx="3145318" cy="481993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D2ED86B1-BDA8-7746-AA2D-09F5F89777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355" y="1792762"/>
            <a:ext cx="3792504" cy="152400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5067FDE-379D-0D45-99DC-365E36780B64}"/>
              </a:ext>
            </a:extLst>
          </p:cNvPr>
          <p:cNvGrpSpPr/>
          <p:nvPr/>
        </p:nvGrpSpPr>
        <p:grpSpPr>
          <a:xfrm>
            <a:off x="3801588" y="2602023"/>
            <a:ext cx="1015626" cy="690933"/>
            <a:chOff x="2407196" y="3823329"/>
            <a:chExt cx="1015626" cy="690933"/>
          </a:xfrm>
        </p:grpSpPr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EE17CE99-3CA7-3044-AA87-3890C00C9C8E}"/>
                </a:ext>
              </a:extLst>
            </p:cNvPr>
            <p:cNvSpPr/>
            <p:nvPr/>
          </p:nvSpPr>
          <p:spPr>
            <a:xfrm>
              <a:off x="2494102" y="382332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9CD74652-1156-7C44-9A82-FC5E3BD732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2020" t="17559" r="23012" b="40948"/>
            <a:stretch/>
          </p:blipFill>
          <p:spPr>
            <a:xfrm>
              <a:off x="2667465" y="3930313"/>
              <a:ext cx="343402" cy="320387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9B93F3-83AF-D543-98DC-AEFF964C9183}"/>
                </a:ext>
              </a:extLst>
            </p:cNvPr>
            <p:cNvSpPr txBox="1"/>
            <p:nvPr/>
          </p:nvSpPr>
          <p:spPr>
            <a:xfrm>
              <a:off x="2407196" y="4252709"/>
              <a:ext cx="10156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800"/>
                <a:t>てんとうちゅう</a:t>
              </a:r>
              <a:endParaRPr kumimoji="1" lang="en-US" altLang="ja-JP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0644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 Rocky</a:t>
            </a:r>
            <a:r>
              <a:rPr lang="ja-JP" altLang="en-US" sz="2800"/>
              <a:t>をひからせてみよう！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7178478" cy="1131079"/>
            <a:chOff x="514176" y="1733490"/>
            <a:chExt cx="6703370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ランプがあおに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ことをたしかめる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0A06BF-046D-4FAA-AE38-07DBCCE96727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72E0B23-33B3-4DE4-87CB-84DFA3DE74C9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963523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DBC5F61-982F-1348-B9B2-12EBD4B96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12" y="1698597"/>
            <a:ext cx="2774776" cy="460378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 Rocky</a:t>
            </a:r>
            <a:r>
              <a:rPr lang="ja-JP" altLang="en-US" sz="2800"/>
              <a:t>をひからせてみよう！</a:t>
            </a:r>
            <a:endParaRPr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408649" y="5889568"/>
            <a:ext cx="1550739" cy="32588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C3D22C-D9E3-40F8-B629-394564F040C3}"/>
              </a:ext>
            </a:extLst>
          </p:cNvPr>
          <p:cNvSpPr txBox="1"/>
          <p:nvPr/>
        </p:nvSpPr>
        <p:spPr>
          <a:xfrm>
            <a:off x="2124353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80A2F0D-898F-4623-A673-86302A4269C0}"/>
              </a:ext>
            </a:extLst>
          </p:cNvPr>
          <p:cNvSpPr txBox="1"/>
          <p:nvPr/>
        </p:nvSpPr>
        <p:spPr>
          <a:xfrm>
            <a:off x="3436003" y="399705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4205984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 Rocky</a:t>
            </a:r>
            <a:r>
              <a:rPr lang="ja-JP" altLang="en-US" sz="2400"/>
              <a:t>をひからせてみよう！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8D531C-7C76-D14B-87D2-074B3563BF9A}"/>
              </a:ext>
            </a:extLst>
          </p:cNvPr>
          <p:cNvSpPr txBox="1"/>
          <p:nvPr/>
        </p:nvSpPr>
        <p:spPr>
          <a:xfrm>
            <a:off x="1924735" y="373304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67CA387-09DE-E848-998D-8247E1A5008C}"/>
              </a:ext>
            </a:extLst>
          </p:cNvPr>
          <p:cNvSpPr txBox="1"/>
          <p:nvPr/>
        </p:nvSpPr>
        <p:spPr>
          <a:xfrm>
            <a:off x="3160440" y="373304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422938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 Rocky</a:t>
            </a:r>
            <a:r>
              <a:rPr lang="ja-JP" altLang="en-US" sz="2400"/>
              <a:t>をひからせてみよう！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D83CF2-188B-794D-B785-1D5BD7EFA9DE}"/>
              </a:ext>
            </a:extLst>
          </p:cNvPr>
          <p:cNvSpPr txBox="1"/>
          <p:nvPr/>
        </p:nvSpPr>
        <p:spPr>
          <a:xfrm>
            <a:off x="1868293" y="405587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2FF677-855F-6F45-8FCD-2229D018D058}"/>
              </a:ext>
            </a:extLst>
          </p:cNvPr>
          <p:cNvSpPr txBox="1"/>
          <p:nvPr/>
        </p:nvSpPr>
        <p:spPr>
          <a:xfrm>
            <a:off x="3103998" y="405587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1F4D06D-67A7-5E4D-8C6D-5F1C37138E19}"/>
              </a:ext>
            </a:extLst>
          </p:cNvPr>
          <p:cNvSpPr txBox="1"/>
          <p:nvPr/>
        </p:nvSpPr>
        <p:spPr>
          <a:xfrm>
            <a:off x="5099568" y="5086556"/>
            <a:ext cx="3905277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うまくうごいたかな？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つぎは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をおしたときの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ひかりをせっていしよう！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34">
            <a:extLst>
              <a:ext uri="{FF2B5EF4-FFF2-40B4-BE49-F238E27FC236}">
                <a16:creationId xmlns:a16="http://schemas.microsoft.com/office/drawing/2014/main" id="{09DBD667-0646-7942-9DD4-22C62140C658}"/>
              </a:ext>
            </a:extLst>
          </p:cNvPr>
          <p:cNvSpPr/>
          <p:nvPr/>
        </p:nvSpPr>
        <p:spPr>
          <a:xfrm>
            <a:off x="5076224" y="4912652"/>
            <a:ext cx="2660442" cy="1681871"/>
          </a:xfrm>
          <a:prstGeom prst="wedgeRoundRectCallout">
            <a:avLst>
              <a:gd name="adj1" fmla="val 57215"/>
              <a:gd name="adj2" fmla="val -106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8D059A3-C2C6-2242-80EF-DA57E4F0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492" y="4690851"/>
            <a:ext cx="1299508" cy="207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50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16B0C267-CD25-BD47-897E-85211B27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936" y="1377355"/>
            <a:ext cx="2552700" cy="1879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0152149-1367-4963-A770-CEF5CE901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9694" y="1519786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ひかり②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B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25055" y="1841129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CE925176-2493-40E3-8CE8-D31CF93B98AB}"/>
              </a:ext>
            </a:extLst>
          </p:cNvPr>
          <p:cNvSpPr/>
          <p:nvPr/>
        </p:nvSpPr>
        <p:spPr>
          <a:xfrm>
            <a:off x="5079380" y="2490607"/>
            <a:ext cx="1741550" cy="348795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7ABF99F3-9985-4108-A5BE-150FA28FB03B}"/>
              </a:ext>
            </a:extLst>
          </p:cNvPr>
          <p:cNvSpPr/>
          <p:nvPr/>
        </p:nvSpPr>
        <p:spPr>
          <a:xfrm rot="5400000">
            <a:off x="5693322" y="34228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78157B6-8419-458E-8821-D12A55D0F2FE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3EBE5AD-3424-4B8B-9C82-5A5A44EFEBD8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C0063DA3-D6F3-4A29-86EF-663CE14E7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6FD3FA-E572-4F5C-9D09-9934F3F2CC4A}"/>
              </a:ext>
            </a:extLst>
          </p:cNvPr>
          <p:cNvSpPr txBox="1"/>
          <p:nvPr/>
        </p:nvSpPr>
        <p:spPr>
          <a:xfrm>
            <a:off x="846274" y="5220562"/>
            <a:ext cx="53414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DD20A4D9-1717-784A-9700-B1AE626B81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936" y="4235147"/>
            <a:ext cx="2451100" cy="77470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E6BC1FA-18E1-FB47-93A7-53AAF342A3C9}"/>
              </a:ext>
            </a:extLst>
          </p:cNvPr>
          <p:cNvGrpSpPr/>
          <p:nvPr/>
        </p:nvGrpSpPr>
        <p:grpSpPr>
          <a:xfrm>
            <a:off x="3790114" y="1519785"/>
            <a:ext cx="1038413" cy="692867"/>
            <a:chOff x="7250266" y="4943854"/>
            <a:chExt cx="1038413" cy="692867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80F7AE93-3A77-7740-98DD-E22B5D4F225C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D61B9B98-FCB8-EF49-AA5B-EE4835B264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3AD7FCB4-87A4-6144-9ACF-1731966A0252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31" name="四角形: 角を丸くする 77">
              <a:extLst>
                <a:ext uri="{FF2B5EF4-FFF2-40B4-BE49-F238E27FC236}">
                  <a16:creationId xmlns:a16="http://schemas.microsoft.com/office/drawing/2014/main" id="{409C5FE7-F5FF-884D-8134-972B2F5EF111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3DD5CDA9-A194-0340-87D4-D8F8607511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698" y="5276499"/>
            <a:ext cx="1769301" cy="57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02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1E5F2E8-DB9A-BB41-99C7-3969FC20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532" y="1700243"/>
            <a:ext cx="2514600" cy="11557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6642209-C9C7-41C5-93B9-A03E72BA8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9694" y="1519786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ひかり②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B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721347" y="2572457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1A5C166-19E6-474B-9E9A-F1E81111A674}"/>
              </a:ext>
            </a:extLst>
          </p:cNvPr>
          <p:cNvGrpSpPr/>
          <p:nvPr/>
        </p:nvGrpSpPr>
        <p:grpSpPr>
          <a:xfrm>
            <a:off x="4528200" y="3728686"/>
            <a:ext cx="4187175" cy="1131079"/>
            <a:chOff x="4528200" y="3728686"/>
            <a:chExt cx="4187175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321CD1-22D0-4F56-9252-A82BD0354782}"/>
                </a:ext>
              </a:extLst>
            </p:cNvPr>
            <p:cNvSpPr txBox="1"/>
            <p:nvPr/>
          </p:nvSpPr>
          <p:spPr>
            <a:xfrm>
              <a:off x="4528200" y="3728686"/>
              <a:ext cx="41871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5BA1A36A-2A9B-B045-9E29-E37BE5CBC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2210" y="3872066"/>
              <a:ext cx="951421" cy="499964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275F9AC-9193-684E-85C8-B92F8958B9F7}"/>
              </a:ext>
            </a:extLst>
          </p:cNvPr>
          <p:cNvGrpSpPr/>
          <p:nvPr/>
        </p:nvGrpSpPr>
        <p:grpSpPr>
          <a:xfrm>
            <a:off x="3949469" y="2226991"/>
            <a:ext cx="1117979" cy="710216"/>
            <a:chOff x="261051" y="3544256"/>
            <a:chExt cx="1117979" cy="710216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F10667C2-C64F-2E42-95CD-D29D1D4F93A6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BB8709A2-5335-0C48-8C4C-AFA378B13F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7EFEFEC2-8872-654D-AAA5-5703D439186B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かんじょう</a:t>
                </a:r>
                <a:endParaRPr kumimoji="1" lang="en-US" altLang="ja-JP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30" name="四角形: 角を丸くする 77">
              <a:extLst>
                <a:ext uri="{FF2B5EF4-FFF2-40B4-BE49-F238E27FC236}">
                  <a16:creationId xmlns:a16="http://schemas.microsoft.com/office/drawing/2014/main" id="{FA8F214F-61D0-3E41-8AD3-7B15EFA5A6A6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55850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38FF184-C876-3149-8F68-F09F2B1A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179" y="4284239"/>
            <a:ext cx="3045041" cy="232432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DDFF94F-B2C5-FD4F-8B26-CF1B406BA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400" y="956506"/>
            <a:ext cx="4180150" cy="15621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EA78B631-62D5-4FB2-825F-557B28A05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9694" y="1519786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ひかり②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B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727606" y="2091477"/>
            <a:ext cx="2842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3951537" y="2603966"/>
            <a:ext cx="506027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「てんとうちゅう」から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0606A23-9B27-42FF-B9D3-2DCF62EEFD0F}"/>
              </a:ext>
            </a:extLst>
          </p:cNvPr>
          <p:cNvGrpSpPr/>
          <p:nvPr/>
        </p:nvGrpSpPr>
        <p:grpSpPr>
          <a:xfrm>
            <a:off x="3994977" y="3711059"/>
            <a:ext cx="4899329" cy="1131079"/>
            <a:chOff x="3994977" y="3908428"/>
            <a:chExt cx="4492075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F9FE34A-6777-4354-850E-138A3CAACB12}"/>
                </a:ext>
              </a:extLst>
            </p:cNvPr>
            <p:cNvSpPr txBox="1"/>
            <p:nvPr/>
          </p:nvSpPr>
          <p:spPr>
            <a:xfrm>
              <a:off x="3994977" y="3908428"/>
              <a:ext cx="44920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1D10BCC-6736-4A80-BD4E-8FB09AF5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7151" y="4100715"/>
              <a:ext cx="327481" cy="327481"/>
            </a:xfrm>
            <a:prstGeom prst="rect">
              <a:avLst/>
            </a:prstGeom>
          </p:spPr>
        </p:pic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51BE9AD-0FF4-4280-89F7-0676E71D8241}"/>
              </a:ext>
            </a:extLst>
          </p:cNvPr>
          <p:cNvSpPr/>
          <p:nvPr/>
        </p:nvSpPr>
        <p:spPr>
          <a:xfrm>
            <a:off x="6575474" y="4999356"/>
            <a:ext cx="1660124" cy="373650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D29FB065-C7EE-408C-BC62-EAFBA00A1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41" y="4895244"/>
            <a:ext cx="1158532" cy="1962756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C9BC15F-3DAC-4187-B212-CF3935187B54}"/>
              </a:ext>
            </a:extLst>
          </p:cNvPr>
          <p:cNvSpPr txBox="1"/>
          <p:nvPr/>
        </p:nvSpPr>
        <p:spPr>
          <a:xfrm>
            <a:off x="2207546" y="4924771"/>
            <a:ext cx="4085470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つくる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ときのポイントがわかった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かな？</a:t>
            </a:r>
            <a:b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うごきをかくにんして、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つぎはボタン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をおしたときの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ひかりをせっていしよう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EC0670D2-9410-42FF-A9D6-DD0A2E78A385}"/>
              </a:ext>
            </a:extLst>
          </p:cNvPr>
          <p:cNvSpPr/>
          <p:nvPr/>
        </p:nvSpPr>
        <p:spPr>
          <a:xfrm>
            <a:off x="2085702" y="4924772"/>
            <a:ext cx="4329159" cy="1762020"/>
          </a:xfrm>
          <a:prstGeom prst="wedgeRoundRectCallout">
            <a:avLst>
              <a:gd name="adj1" fmla="val -58657"/>
              <a:gd name="adj2" fmla="val -1147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ECBE99B1-00A4-8C4D-B3AC-0859B8CB52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134" y="3233805"/>
            <a:ext cx="3140293" cy="477254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80BBAD2-31B1-B74C-80EA-5CF81BAB7B75}"/>
              </a:ext>
            </a:extLst>
          </p:cNvPr>
          <p:cNvGrpSpPr/>
          <p:nvPr/>
        </p:nvGrpSpPr>
        <p:grpSpPr>
          <a:xfrm>
            <a:off x="3803751" y="1726777"/>
            <a:ext cx="1015626" cy="690933"/>
            <a:chOff x="2407196" y="3823329"/>
            <a:chExt cx="1015626" cy="690933"/>
          </a:xfrm>
        </p:grpSpPr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7B5320F0-4F72-6944-9545-8AA5743F074C}"/>
                </a:ext>
              </a:extLst>
            </p:cNvPr>
            <p:cNvSpPr/>
            <p:nvPr/>
          </p:nvSpPr>
          <p:spPr>
            <a:xfrm>
              <a:off x="2494102" y="3823329"/>
              <a:ext cx="857512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96C0F883-BB73-194F-A42A-90665D20A4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2020" t="17559" r="23012" b="40948"/>
            <a:stretch/>
          </p:blipFill>
          <p:spPr>
            <a:xfrm>
              <a:off x="2752367" y="3905018"/>
              <a:ext cx="343402" cy="320387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CF9609-3719-3B4B-963C-ABE40A557081}"/>
                </a:ext>
              </a:extLst>
            </p:cNvPr>
            <p:cNvSpPr txBox="1"/>
            <p:nvPr/>
          </p:nvSpPr>
          <p:spPr>
            <a:xfrm>
              <a:off x="2407196" y="4252709"/>
              <a:ext cx="1015626" cy="235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91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てんとうちゅう</a:t>
              </a:r>
              <a:endParaRPr kumimoji="1" lang="en-US" altLang="ja-JP" sz="91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87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 Rocky</a:t>
            </a:r>
            <a:r>
              <a:rPr lang="ja-JP" altLang="en-US" sz="2800"/>
              <a:t>をひからせてみよう！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43651" y="1098711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1840420" y="1449484"/>
            <a:ext cx="350578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さっきとおなじように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にプログラムを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1739300" y="1369474"/>
            <a:ext cx="3702605" cy="15031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36E88D-3D7C-D747-8239-DED73854E8D5}"/>
              </a:ext>
            </a:extLst>
          </p:cNvPr>
          <p:cNvSpPr txBox="1"/>
          <p:nvPr/>
        </p:nvSpPr>
        <p:spPr>
          <a:xfrm>
            <a:off x="526847" y="332897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259CEB-14CD-8E44-AA74-A2D30408C976}"/>
              </a:ext>
            </a:extLst>
          </p:cNvPr>
          <p:cNvSpPr txBox="1"/>
          <p:nvPr/>
        </p:nvSpPr>
        <p:spPr>
          <a:xfrm>
            <a:off x="1894934" y="1880034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FC9865-F2A6-6D41-A8BA-97AC8A738AC4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8B2199-0172-6045-9892-D9EA0689EF44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383334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F160E5D-182A-E449-999D-AF83ACB2F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202" y="1385487"/>
            <a:ext cx="2552700" cy="19304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25318A3-3672-4EA6-AC56-F78A71CB2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3642" y="1519786"/>
            <a:ext cx="3267306" cy="3267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C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4525055" y="1865251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CE925176-2493-40E3-8CE8-D31CF93B98AB}"/>
              </a:ext>
            </a:extLst>
          </p:cNvPr>
          <p:cNvSpPr/>
          <p:nvPr/>
        </p:nvSpPr>
        <p:spPr>
          <a:xfrm>
            <a:off x="5062269" y="2817381"/>
            <a:ext cx="1763546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7ABF99F3-9985-4108-A5BE-150FA28FB03B}"/>
              </a:ext>
            </a:extLst>
          </p:cNvPr>
          <p:cNvSpPr/>
          <p:nvPr/>
        </p:nvSpPr>
        <p:spPr>
          <a:xfrm rot="5400000">
            <a:off x="5693322" y="34228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78157B6-8419-458E-8821-D12A55D0F2FE}"/>
              </a:ext>
            </a:extLst>
          </p:cNvPr>
          <p:cNvGrpSpPr/>
          <p:nvPr/>
        </p:nvGrpSpPr>
        <p:grpSpPr>
          <a:xfrm>
            <a:off x="917594" y="5810425"/>
            <a:ext cx="7365271" cy="577081"/>
            <a:chOff x="917594" y="5810425"/>
            <a:chExt cx="7365271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3EBE5AD-3424-4B8B-9C82-5A5A44EFEBD8}"/>
                </a:ext>
              </a:extLst>
            </p:cNvPr>
            <p:cNvSpPr txBox="1"/>
            <p:nvPr/>
          </p:nvSpPr>
          <p:spPr>
            <a:xfrm>
              <a:off x="917594" y="5810425"/>
              <a:ext cx="7365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C0063DA3-D6F3-4A29-86EF-663CE14E7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2679" y="5973675"/>
              <a:ext cx="327481" cy="327481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6FD3FA-E572-4F5C-9D09-9934F3F2CC4A}"/>
              </a:ext>
            </a:extLst>
          </p:cNvPr>
          <p:cNvSpPr txBox="1"/>
          <p:nvPr/>
        </p:nvSpPr>
        <p:spPr>
          <a:xfrm>
            <a:off x="846274" y="5220562"/>
            <a:ext cx="53414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8E12727-86ED-6D48-82C3-E318FE3075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527" y="4155094"/>
            <a:ext cx="2476500" cy="723900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496F9754-FD18-5143-8A0F-034ABE616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259" y="5251682"/>
            <a:ext cx="1938268" cy="577081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23D0F28C-AF12-3541-87F8-FD7DE9C43AD5}"/>
              </a:ext>
            </a:extLst>
          </p:cNvPr>
          <p:cNvGrpSpPr/>
          <p:nvPr/>
        </p:nvGrpSpPr>
        <p:grpSpPr>
          <a:xfrm>
            <a:off x="3790114" y="1519785"/>
            <a:ext cx="1038413" cy="692867"/>
            <a:chOff x="7250266" y="4943854"/>
            <a:chExt cx="1038413" cy="692867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9269AC52-C303-B149-846F-C456D8F7AF75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9F6AA9ED-3511-BF4F-8113-7E0809E37B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9DF4CBC-D54F-1441-B478-93067EB0D50F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3477EC64-68E2-C64B-84B1-C58A9CB17FBD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CC75568D-7B59-AC47-9710-EE07EBD1AC3F}"/>
              </a:ext>
            </a:extLst>
          </p:cNvPr>
          <p:cNvGrpSpPr/>
          <p:nvPr/>
        </p:nvGrpSpPr>
        <p:grpSpPr>
          <a:xfrm>
            <a:off x="3533719" y="1227826"/>
            <a:ext cx="5057387" cy="3851223"/>
            <a:chOff x="3724049" y="1313450"/>
            <a:chExt cx="5057387" cy="3851223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37889238-5BF4-6F43-9687-44B4A5D83AD2}"/>
                </a:ext>
              </a:extLst>
            </p:cNvPr>
            <p:cNvSpPr/>
            <p:nvPr/>
          </p:nvSpPr>
          <p:spPr>
            <a:xfrm>
              <a:off x="3790113" y="1313450"/>
              <a:ext cx="4925261" cy="385122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45A26C4-B78E-4143-8D72-BBEF574AAE51}"/>
                </a:ext>
              </a:extLst>
            </p:cNvPr>
            <p:cNvSpPr txBox="1"/>
            <p:nvPr/>
          </p:nvSpPr>
          <p:spPr>
            <a:xfrm>
              <a:off x="3724049" y="1744269"/>
              <a:ext cx="5057387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「ボタン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がおされたとき」の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ブロックはどうやってつくればよいかな？</a:t>
              </a:r>
              <a:endParaRPr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EA9B8697-7BB6-0048-A2FE-155762D41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26274" y="3254154"/>
              <a:ext cx="1365532" cy="1034051"/>
            </a:xfrm>
            <a:prstGeom prst="rect">
              <a:avLst/>
            </a:prstGeom>
          </p:spPr>
        </p:pic>
      </p:grp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2E48EFC-B827-864C-B192-1A03A4B52061}"/>
              </a:ext>
            </a:extLst>
          </p:cNvPr>
          <p:cNvSpPr/>
          <p:nvPr/>
        </p:nvSpPr>
        <p:spPr>
          <a:xfrm>
            <a:off x="2895938" y="5260594"/>
            <a:ext cx="2130822" cy="5357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97D0D265-2F59-CF4B-B995-294FC7040ECD}"/>
              </a:ext>
            </a:extLst>
          </p:cNvPr>
          <p:cNvSpPr/>
          <p:nvPr/>
        </p:nvSpPr>
        <p:spPr>
          <a:xfrm>
            <a:off x="3182643" y="5954658"/>
            <a:ext cx="2731139" cy="53572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13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C45E9EC1-4E6D-4DFA-81FD-FABC9F69B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3642" y="1519786"/>
            <a:ext cx="3267306" cy="3267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C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572000" y="2575164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4528200" y="3728686"/>
            <a:ext cx="43721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020EC5-7604-7C4A-9B06-374F81523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279" y="3728686"/>
            <a:ext cx="1381097" cy="685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B052837-31A1-4E40-A528-A45B50EFF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626" y="1680198"/>
            <a:ext cx="2527300" cy="1168400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DFD9AA5-04B6-9A4C-A5EE-CCEF0B79A9C2}"/>
              </a:ext>
            </a:extLst>
          </p:cNvPr>
          <p:cNvGrpSpPr/>
          <p:nvPr/>
        </p:nvGrpSpPr>
        <p:grpSpPr>
          <a:xfrm>
            <a:off x="3809821" y="2229698"/>
            <a:ext cx="1117979" cy="710216"/>
            <a:chOff x="261051" y="3544256"/>
            <a:chExt cx="1117979" cy="710216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F7B42863-B344-FF41-81BB-5DE314BB3CF9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A5C4D81E-243F-AE46-A55F-76958623B1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582D5766-76B3-A248-9145-9A1DF1754FF3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25" name="四角形: 角を丸くする 77">
              <a:extLst>
                <a:ext uri="{FF2B5EF4-FFF2-40B4-BE49-F238E27FC236}">
                  <a16:creationId xmlns:a16="http://schemas.microsoft.com/office/drawing/2014/main" id="{1E0B7D29-C0E2-DF45-9BA0-F60D6A63A7C6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3716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2E88ED-A9FF-014B-97C9-BE67D4C3D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567" y="4235855"/>
            <a:ext cx="3239003" cy="255133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EE2F772-F854-B542-8D16-F0F56B18F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902" y="1107451"/>
            <a:ext cx="4178300" cy="1574800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EA78B631-62D5-4FB2-825F-557B28A05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9694" y="1519786"/>
            <a:ext cx="3267307" cy="32673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ひかり③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 </a:t>
            </a:r>
            <a:r>
              <a:rPr lang="ja-JP" altLang="en-US"/>
              <a:t>ボタン</a:t>
            </a:r>
            <a:r>
              <a:rPr lang="en-US" altLang="ja-JP" dirty="0"/>
              <a:t>C</a:t>
            </a:r>
            <a:r>
              <a:rPr lang="ja-JP" altLang="en-US"/>
              <a:t>をおしたときのうごき</a:t>
            </a:r>
            <a:endParaRPr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34DC9A8-6C17-4C9A-AE0B-06D2B730CD1B}"/>
              </a:ext>
            </a:extLst>
          </p:cNvPr>
          <p:cNvCxnSpPr>
            <a:cxnSpLocks/>
          </p:cNvCxnSpPr>
          <p:nvPr/>
        </p:nvCxnSpPr>
        <p:spPr>
          <a:xfrm>
            <a:off x="4637050" y="2311683"/>
            <a:ext cx="5017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321CD1-22D0-4F56-9252-A82BD0354782}"/>
              </a:ext>
            </a:extLst>
          </p:cNvPr>
          <p:cNvSpPr txBox="1"/>
          <p:nvPr/>
        </p:nvSpPr>
        <p:spPr>
          <a:xfrm>
            <a:off x="3954561" y="2803393"/>
            <a:ext cx="62941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「てんとうちゅう」から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0606A23-9B27-42FF-B9D3-2DCF62EEFD0F}"/>
              </a:ext>
            </a:extLst>
          </p:cNvPr>
          <p:cNvGrpSpPr/>
          <p:nvPr/>
        </p:nvGrpSpPr>
        <p:grpSpPr>
          <a:xfrm>
            <a:off x="3994977" y="3711059"/>
            <a:ext cx="4899329" cy="1131079"/>
            <a:chOff x="3994977" y="3908428"/>
            <a:chExt cx="4492075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F9FE34A-6777-4354-850E-138A3CAACB12}"/>
                </a:ext>
              </a:extLst>
            </p:cNvPr>
            <p:cNvSpPr txBox="1"/>
            <p:nvPr/>
          </p:nvSpPr>
          <p:spPr>
            <a:xfrm>
              <a:off x="3994977" y="3908428"/>
              <a:ext cx="44920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1D10BCC-6736-4A80-BD4E-8FB09AF50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27151" y="4100715"/>
              <a:ext cx="327481" cy="327481"/>
            </a:xfrm>
            <a:prstGeom prst="rect">
              <a:avLst/>
            </a:prstGeom>
          </p:spPr>
        </p:pic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51BE9AD-0FF4-4280-89F7-0676E71D8241}"/>
              </a:ext>
            </a:extLst>
          </p:cNvPr>
          <p:cNvSpPr/>
          <p:nvPr/>
        </p:nvSpPr>
        <p:spPr>
          <a:xfrm>
            <a:off x="6455480" y="5360252"/>
            <a:ext cx="1714781" cy="310955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18EC3048-7D07-6A4E-94B1-D479088CF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1054" y="2934691"/>
            <a:ext cx="2318832" cy="4227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068A723C-4585-0F45-994F-5F5A07083F5F}"/>
              </a:ext>
            </a:extLst>
          </p:cNvPr>
          <p:cNvGrpSpPr/>
          <p:nvPr/>
        </p:nvGrpSpPr>
        <p:grpSpPr>
          <a:xfrm>
            <a:off x="3781003" y="1905476"/>
            <a:ext cx="950192" cy="934512"/>
            <a:chOff x="8411840" y="4966943"/>
            <a:chExt cx="950192" cy="93451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6D6DB283-073E-AA44-AE2B-B89EDB2A8E4B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D18D3C7F-BD95-5E41-921F-A71021A62E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22A12B8-BB56-7946-925B-C3D0E502DD8A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23" name="四角形: 角を丸くする 77">
              <a:extLst>
                <a:ext uri="{FF2B5EF4-FFF2-40B4-BE49-F238E27FC236}">
                  <a16:creationId xmlns:a16="http://schemas.microsoft.com/office/drawing/2014/main" id="{75AB2F06-718E-D649-99FB-65D6D96C9730}"/>
                </a:ext>
              </a:extLst>
            </p:cNvPr>
            <p:cNvSpPr/>
            <p:nvPr/>
          </p:nvSpPr>
          <p:spPr>
            <a:xfrm>
              <a:off x="8411840" y="4966943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0721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 Rocky</a:t>
            </a:r>
            <a:r>
              <a:rPr lang="ja-JP" altLang="en-US" sz="2800"/>
              <a:t>をひからせてみよう！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43651" y="1098711"/>
            <a:ext cx="1149287" cy="1962756"/>
          </a:xfrm>
          <a:prstGeom prst="rect">
            <a:avLst/>
          </a:prstGeom>
        </p:spPr>
      </p:pic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1739300" y="1369474"/>
            <a:ext cx="3702605" cy="1503150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736E88D-3D7C-D747-8239-DED73854E8D5}"/>
              </a:ext>
            </a:extLst>
          </p:cNvPr>
          <p:cNvSpPr txBox="1"/>
          <p:nvPr/>
        </p:nvSpPr>
        <p:spPr>
          <a:xfrm>
            <a:off x="526847" y="332897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AFC9865-F2A6-6D41-A8BA-97AC8A738AC4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8B2199-0172-6045-9892-D9EA0689EF44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3BFECDF-7528-EC4E-A44C-8EC8048A4CA6}"/>
              </a:ext>
            </a:extLst>
          </p:cNvPr>
          <p:cNvSpPr txBox="1"/>
          <p:nvPr/>
        </p:nvSpPr>
        <p:spPr>
          <a:xfrm>
            <a:off x="1941006" y="1419130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プログラムがかんせいした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D81E6BC-2261-1C46-A3AA-C74B66ACAA4C}"/>
              </a:ext>
            </a:extLst>
          </p:cNvPr>
          <p:cNvSpPr txBox="1"/>
          <p:nvPr/>
        </p:nvSpPr>
        <p:spPr>
          <a:xfrm>
            <a:off x="2044248" y="1831762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1333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 Rocky</a:t>
            </a:r>
            <a:r>
              <a:rPr lang="ja-JP" altLang="en-US" sz="2400"/>
              <a:t>をひからせてみよう！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98568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44280" y="1774440"/>
            <a:ext cx="606960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br/>
            <a:endParaRPr lang="en-US" sz="1800" b="0" strike="noStrike" spc="-1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44280" y="1402920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1CFBA9-E30A-A24E-89AE-79C6F9EF2398}"/>
              </a:ext>
            </a:extLst>
          </p:cNvPr>
          <p:cNvSpPr txBox="1"/>
          <p:nvPr/>
        </p:nvSpPr>
        <p:spPr>
          <a:xfrm>
            <a:off x="1855935" y="398462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B4F013-3B73-714E-9252-D6B457DEED83}"/>
              </a:ext>
            </a:extLst>
          </p:cNvPr>
          <p:cNvSpPr txBox="1"/>
          <p:nvPr/>
        </p:nvSpPr>
        <p:spPr>
          <a:xfrm>
            <a:off x="3091640" y="398462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3199784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 </a:t>
            </a:r>
            <a:r>
              <a:rPr lang="en-US" altLang="ja-JP" sz="2800" dirty="0"/>
              <a:t>Codey Rocky</a:t>
            </a:r>
            <a:r>
              <a:rPr lang="ja-JP" altLang="en-US" sz="2800"/>
              <a:t>をひからせてみよう！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じぶんのなまえ）ついか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2085826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 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14E2DA-572E-46CD-826D-C0B40CF20978}"/>
              </a:ext>
            </a:extLst>
          </p:cNvPr>
          <p:cNvSpPr txBox="1"/>
          <p:nvPr/>
        </p:nvSpPr>
        <p:spPr>
          <a:xfrm>
            <a:off x="2053644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2FFD42C-9CA8-467C-ADB7-62AA207F9786}"/>
              </a:ext>
            </a:extLst>
          </p:cNvPr>
          <p:cNvSpPr txBox="1"/>
          <p:nvPr/>
        </p:nvSpPr>
        <p:spPr>
          <a:xfrm>
            <a:off x="3289349" y="395781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1401394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 </a:t>
            </a:r>
            <a:r>
              <a:rPr lang="en-US" altLang="ja-JP" sz="2400" dirty="0"/>
              <a:t>Codey Rocky</a:t>
            </a:r>
            <a:r>
              <a:rPr lang="ja-JP" altLang="en-US" sz="2400"/>
              <a:t>をひからせてみよう！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1312059" y="1769879"/>
            <a:ext cx="6544661" cy="1131079"/>
            <a:chOff x="306853" y="1997024"/>
            <a:chExt cx="6213990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6" y="1997024"/>
              <a:ext cx="609221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24EB2B0-C0C4-CD4D-829D-6CE0746758DF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18475A-438E-0D44-836F-3312D8C63F78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491B6F-512A-6E44-B63E-1F3EA8710814}"/>
              </a:ext>
            </a:extLst>
          </p:cNvPr>
          <p:cNvSpPr txBox="1"/>
          <p:nvPr/>
        </p:nvSpPr>
        <p:spPr>
          <a:xfrm>
            <a:off x="1894691" y="402779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FC6815-EE39-9A4E-96D3-4BCF2F23A30F}"/>
              </a:ext>
            </a:extLst>
          </p:cNvPr>
          <p:cNvSpPr txBox="1"/>
          <p:nvPr/>
        </p:nvSpPr>
        <p:spPr>
          <a:xfrm>
            <a:off x="3130396" y="402779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477133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858</Words>
  <Application>Microsoft Macintosh PowerPoint</Application>
  <PresentationFormat>画面に合わせる (4:3)</PresentationFormat>
  <Paragraphs>177</Paragraphs>
  <Slides>29</Slides>
  <Notes>3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5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だい1かいついか2　  Codey Rockyをひからせてみよう！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 Codey Rockyをひからせてみよう！</vt:lpstr>
      <vt:lpstr>ミッション： Codey Rockyをひからせてみよう！</vt:lpstr>
      <vt:lpstr>ミッション： Codey Rockyをひからせてみよう！</vt:lpstr>
      <vt:lpstr>【ひかり①】　 ボタンAをおしたときのうごき</vt:lpstr>
      <vt:lpstr>【ひかり①】　 ボタンAをおしたときのうごき</vt:lpstr>
      <vt:lpstr>【ひかり①】　 ボタンAをおしたときのうごき</vt:lpstr>
      <vt:lpstr>ミッション： Codey Rockyをひからせてみよう！</vt:lpstr>
      <vt:lpstr>ミッション： Codey Rockyをひからせてみよう！</vt:lpstr>
      <vt:lpstr>ミッション： Codey Rockyをひからせてみよう！</vt:lpstr>
      <vt:lpstr>ミッション： Codey Rockyをひからせてみよう！</vt:lpstr>
      <vt:lpstr>【ひかり②】　 ボタンBをおしたときのうごき</vt:lpstr>
      <vt:lpstr>【ひかり②】　 ボタンBをおしたときのうごき</vt:lpstr>
      <vt:lpstr>【ひかり②】　 ボタンBをおしたときのうごき</vt:lpstr>
      <vt:lpstr>ミッション： Codey Rockyをひからせてみよう！</vt:lpstr>
      <vt:lpstr>【ひかり③】　 ボタンCをおしたときのうごき</vt:lpstr>
      <vt:lpstr>【ひかり③】　 ボタンCをおしたときのうごき</vt:lpstr>
      <vt:lpstr>【ひかり③】　 ボタンCをおしたときのうごき</vt:lpstr>
      <vt:lpstr>ミッション： Codey Rockyをひからせてみよう！</vt:lpstr>
      <vt:lpstr>ミッション： Codey Rockyをひからせてみよう！</vt:lpstr>
      <vt:lpstr>ミッション： Codey Rockyをひからせてみよう！</vt:lpstr>
      <vt:lpstr>ミッション： Codey Rockyをひからせてみよう！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2021-12-16T05:34:24Z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