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444" r:id="rId5"/>
    <p:sldId id="310" r:id="rId6"/>
    <p:sldId id="748" r:id="rId7"/>
    <p:sldId id="347" r:id="rId8"/>
    <p:sldId id="261" r:id="rId9"/>
    <p:sldId id="681" r:id="rId10"/>
    <p:sldId id="348" r:id="rId11"/>
    <p:sldId id="397" r:id="rId12"/>
    <p:sldId id="755" r:id="rId13"/>
    <p:sldId id="394" r:id="rId14"/>
    <p:sldId id="436" r:id="rId15"/>
    <p:sldId id="756" r:id="rId16"/>
    <p:sldId id="757" r:id="rId17"/>
    <p:sldId id="758" r:id="rId18"/>
    <p:sldId id="759" r:id="rId19"/>
    <p:sldId id="437" r:id="rId20"/>
    <p:sldId id="438" r:id="rId21"/>
    <p:sldId id="763" r:id="rId22"/>
    <p:sldId id="439" r:id="rId23"/>
    <p:sldId id="440" r:id="rId24"/>
    <p:sldId id="761" r:id="rId25"/>
    <p:sldId id="441" r:id="rId26"/>
    <p:sldId id="442" r:id="rId27"/>
    <p:sldId id="762" r:id="rId28"/>
    <p:sldId id="752" r:id="rId29"/>
    <p:sldId id="338" r:id="rId30"/>
    <p:sldId id="594" r:id="rId31"/>
    <p:sldId id="335" r:id="rId3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9966FF"/>
    <a:srgbClr val="1E11EB"/>
    <a:srgbClr val="FF00FF"/>
    <a:srgbClr val="067F9C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6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997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9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JPG"/><Relationship Id="rId7" Type="http://schemas.openxmlformats.org/officeDocument/2006/relationships/image" Target="../media/image2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4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230" y="4794350"/>
            <a:ext cx="8338762" cy="1006429"/>
          </a:xfrm>
        </p:spPr>
        <p:txBody>
          <a:bodyPr rtlCol="0"/>
          <a:lstStyle/>
          <a:p>
            <a:pPr rtl="0"/>
            <a:r>
              <a:rPr lang="ja-JP" altLang="en-US" dirty="0"/>
              <a:t>だい</a:t>
            </a:r>
            <a:r>
              <a:rPr lang="en-US" altLang="ja-JP" dirty="0"/>
              <a:t>1</a:t>
            </a:r>
            <a:r>
              <a:rPr lang="ja-JP" altLang="en-US" dirty="0"/>
              <a:t>かい　ついか</a:t>
            </a:r>
            <a:r>
              <a:rPr lang="en-US" altLang="ja-JP" dirty="0"/>
              <a:t>1</a:t>
            </a:r>
            <a:r>
              <a:rPr lang="ja-JP" altLang="en-US" dirty="0"/>
              <a:t>　</a:t>
            </a:r>
            <a:br>
              <a:rPr lang="en-US" altLang="ja-JP" dirty="0"/>
            </a:br>
            <a:r>
              <a:rPr lang="ja-JP" altLang="en-US" dirty="0"/>
              <a:t>いろいろなむきでしぐさをかえよう！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208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736702" y="376873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085004" y="5607505"/>
            <a:ext cx="75406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spc="-1" dirty="0">
                <a:solidFill>
                  <a:srgbClr val="067F9C"/>
                </a:solidFill>
                <a:latin typeface="メイリオ"/>
                <a:ea typeface="メイリオ"/>
              </a:rPr>
              <a:t>でんげんボタン</a:t>
            </a:r>
            <a:r>
              <a:rPr lang="ja-JP" altLang="ja-JP" b="1" spc="-1" dirty="0">
                <a:solidFill>
                  <a:srgbClr val="575E75"/>
                </a:solidFill>
                <a:latin typeface="メイリオ"/>
                <a:ea typeface="メイリオ"/>
              </a:rPr>
              <a:t>をおしてでんげんをいれよう。あおいランプがつくよ。</a:t>
            </a:r>
            <a:endParaRPr lang="en-US" altLang="ja-JP" spc="-1" dirty="0">
              <a:latin typeface="Arial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2491732" y="4782166"/>
            <a:ext cx="1860825" cy="378175"/>
          </a:xfrm>
          <a:prstGeom prst="wedgeRoundRectCallout">
            <a:avLst>
              <a:gd name="adj1" fmla="val 27956"/>
              <a:gd name="adj2" fmla="val -208290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C937FD-63D6-42D8-AE5F-B58998F0C81E}"/>
              </a:ext>
            </a:extLst>
          </p:cNvPr>
          <p:cNvSpPr txBox="1"/>
          <p:nvPr/>
        </p:nvSpPr>
        <p:spPr>
          <a:xfrm>
            <a:off x="3736702" y="6172622"/>
            <a:ext cx="42260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5187678" y="6196551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A2662E-A94C-4773-82BC-9657E007317C}"/>
              </a:ext>
            </a:extLst>
          </p:cNvPr>
          <p:cNvSpPr txBox="1"/>
          <p:nvPr/>
        </p:nvSpPr>
        <p:spPr>
          <a:xfrm>
            <a:off x="2554833" y="4830055"/>
            <a:ext cx="1797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mBlock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をきどうしよう</a:t>
            </a:r>
            <a:endParaRPr lang="en-US" sz="2700" b="0" strike="noStrike" spc="-1">
              <a:latin typeface="Arial"/>
            </a:endParaRPr>
          </a:p>
        </p:txBody>
      </p:sp>
      <p:sp>
        <p:nvSpPr>
          <p:cNvPr id="268" name="テキスト ボックス 5"/>
          <p:cNvSpPr/>
          <p:nvPr/>
        </p:nvSpPr>
        <p:spPr>
          <a:xfrm>
            <a:off x="428760" y="424080"/>
            <a:ext cx="13100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エムブロック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69" name="図 15"/>
          <p:cNvPicPr/>
          <p:nvPr/>
        </p:nvPicPr>
        <p:blipFill>
          <a:blip r:embed="rId2"/>
          <a:stretch/>
        </p:blipFill>
        <p:spPr>
          <a:xfrm>
            <a:off x="1130400" y="1549800"/>
            <a:ext cx="1217880" cy="1217880"/>
          </a:xfrm>
          <a:prstGeom prst="rect">
            <a:avLst/>
          </a:prstGeom>
          <a:ln w="0">
            <a:noFill/>
          </a:ln>
        </p:spPr>
      </p:pic>
      <p:grpSp>
        <p:nvGrpSpPr>
          <p:cNvPr id="270" name="グループ化 20"/>
          <p:cNvGrpSpPr/>
          <p:nvPr/>
        </p:nvGrpSpPr>
        <p:grpSpPr>
          <a:xfrm>
            <a:off x="1130400" y="2415240"/>
            <a:ext cx="290880" cy="290880"/>
            <a:chOff x="1130400" y="2415240"/>
            <a:chExt cx="290880" cy="290880"/>
          </a:xfrm>
        </p:grpSpPr>
        <p:sp>
          <p:nvSpPr>
            <p:cNvPr id="271" name="正方形/長方形 18"/>
            <p:cNvSpPr/>
            <p:nvPr/>
          </p:nvSpPr>
          <p:spPr>
            <a:xfrm>
              <a:off x="1130400" y="2415240"/>
              <a:ext cx="290880" cy="290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72" name="図 17"/>
            <p:cNvPicPr/>
            <p:nvPr/>
          </p:nvPicPr>
          <p:blipFill>
            <a:blip r:embed="rId3"/>
            <a:stretch/>
          </p:blipFill>
          <p:spPr>
            <a:xfrm>
              <a:off x="1188000" y="2436480"/>
              <a:ext cx="173520" cy="24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3" name="テキスト ボックス 22"/>
          <p:cNvSpPr/>
          <p:nvPr/>
        </p:nvSpPr>
        <p:spPr>
          <a:xfrm>
            <a:off x="1333080" y="2617200"/>
            <a:ext cx="90288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mBlock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274" name="図 24"/>
          <p:cNvSpPr/>
          <p:nvPr/>
        </p:nvSpPr>
        <p:spPr>
          <a:xfrm>
            <a:off x="2439720" y="3613680"/>
            <a:ext cx="3043440" cy="3048840"/>
          </a:xfrm>
          <a:prstGeom prst="roundRect">
            <a:avLst>
              <a:gd name="adj" fmla="val 4167"/>
            </a:avLst>
          </a:prstGeom>
          <a:blipFill rotWithShape="0">
            <a:blip r:embed="rId4"/>
            <a:srcRect/>
            <a:stretch/>
          </a:blipFill>
          <a:ln w="76200" cap="sq">
            <a:solidFill>
              <a:srgbClr val="EAEAEA"/>
            </a:solidFill>
            <a:miter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75" name="グループ化 1"/>
          <p:cNvGrpSpPr/>
          <p:nvPr/>
        </p:nvGrpSpPr>
        <p:grpSpPr>
          <a:xfrm>
            <a:off x="2993400" y="1651680"/>
            <a:ext cx="5873760" cy="1186920"/>
            <a:chOff x="2993400" y="1651680"/>
            <a:chExt cx="5873760" cy="1186920"/>
          </a:xfrm>
        </p:grpSpPr>
        <p:sp>
          <p:nvSpPr>
            <p:cNvPr id="276" name="テキスト ボックス 21"/>
            <p:cNvSpPr/>
            <p:nvPr/>
          </p:nvSpPr>
          <p:spPr>
            <a:xfrm>
              <a:off x="2993400" y="1651680"/>
              <a:ext cx="58737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パソコンのデスクトップにある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」のアイコンをダブルクリックしよう！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77" name="テキスト ボックス 28"/>
            <p:cNvSpPr/>
            <p:nvPr/>
          </p:nvSpPr>
          <p:spPr>
            <a:xfrm>
              <a:off x="3106080" y="2217240"/>
              <a:ext cx="13464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278" name="グループ化 19"/>
          <p:cNvGrpSpPr/>
          <p:nvPr/>
        </p:nvGrpSpPr>
        <p:grpSpPr>
          <a:xfrm>
            <a:off x="5543280" y="4615560"/>
            <a:ext cx="3170520" cy="638280"/>
            <a:chOff x="5543280" y="4615560"/>
            <a:chExt cx="3170520" cy="638280"/>
          </a:xfrm>
        </p:grpSpPr>
        <p:sp>
          <p:nvSpPr>
            <p:cNvPr id="279" name="テキスト ボックス 25"/>
            <p:cNvSpPr/>
            <p:nvPr/>
          </p:nvSpPr>
          <p:spPr>
            <a:xfrm>
              <a:off x="5816160" y="4615560"/>
              <a:ext cx="28976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がきどうします。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80" name="テキスト ボックス 30"/>
            <p:cNvSpPr/>
            <p:nvPr/>
          </p:nvSpPr>
          <p:spPr>
            <a:xfrm>
              <a:off x="5543280" y="4681800"/>
              <a:ext cx="166896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406802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ja-JP" altLang="en-US"/>
              <a:t>いろいろなむき</a:t>
            </a:r>
            <a:r>
              <a:rPr lang="ja-JP" altLang="en-US" dirty="0"/>
              <a:t>でしぐさをかえよう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7"/>
            <a:ext cx="818932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のむきを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に、ちがった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しぐさをするようにしよう！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8511" y="1095923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02向きを認識するコンテンツ">
            <a:hlinkClick r:id="" action="ppaction://media"/>
            <a:extLst>
              <a:ext uri="{FF2B5EF4-FFF2-40B4-BE49-F238E27FC236}">
                <a16:creationId xmlns:a16="http://schemas.microsoft.com/office/drawing/2014/main" id="{08F3155F-0BF9-47FE-90E6-F38AB8785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61536" y="1618939"/>
            <a:ext cx="2900438" cy="51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ミッション：いろいろなむきでしぐさをかえよう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58DA4EB-A894-4EFA-AE43-5E2F3669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34" y="3966775"/>
            <a:ext cx="1765945" cy="2814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09CE6B-3F9F-49D9-BD52-3721FB76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59" y="1205823"/>
            <a:ext cx="1661117" cy="2814223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F0112C5-4027-4053-A4F9-95B46EE1AB92}"/>
              </a:ext>
            </a:extLst>
          </p:cNvPr>
          <p:cNvGrpSpPr/>
          <p:nvPr/>
        </p:nvGrpSpPr>
        <p:grpSpPr>
          <a:xfrm>
            <a:off x="2418167" y="1755282"/>
            <a:ext cx="5882454" cy="1155556"/>
            <a:chOff x="2418167" y="1755282"/>
            <a:chExt cx="5882454" cy="1155556"/>
          </a:xfrm>
        </p:grpSpPr>
        <p:sp>
          <p:nvSpPr>
            <p:cNvPr id="46" name="吹き出し: 角を丸めた四角形 45">
              <a:extLst>
                <a:ext uri="{FF2B5EF4-FFF2-40B4-BE49-F238E27FC236}">
                  <a16:creationId xmlns:a16="http://schemas.microsoft.com/office/drawing/2014/main" id="{40DF0968-CA79-4C41-946D-6544432B8C7A}"/>
                </a:ext>
              </a:extLst>
            </p:cNvPr>
            <p:cNvSpPr/>
            <p:nvPr/>
          </p:nvSpPr>
          <p:spPr>
            <a:xfrm>
              <a:off x="2418167" y="1755282"/>
              <a:ext cx="5882454" cy="1155556"/>
            </a:xfrm>
            <a:prstGeom prst="wedgeRoundRectCallout">
              <a:avLst>
                <a:gd name="adj1" fmla="val -56849"/>
                <a:gd name="adj2" fmla="val -7361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C580FBA-EE04-42A6-BF38-ACB700D9811D}"/>
                </a:ext>
              </a:extLst>
            </p:cNvPr>
            <p:cNvSpPr txBox="1"/>
            <p:nvPr/>
          </p:nvSpPr>
          <p:spPr>
            <a:xfrm>
              <a:off x="2466636" y="1891130"/>
              <a:ext cx="57855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をかたむけた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それぞれちがううごきを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しているね！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697E16D-6AC6-415A-B210-48755D963453}"/>
                </a:ext>
              </a:extLst>
            </p:cNvPr>
            <p:cNvSpPr txBox="1"/>
            <p:nvPr/>
          </p:nvSpPr>
          <p:spPr>
            <a:xfrm>
              <a:off x="2490141" y="1870077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BD96FCB-EAF6-446F-A779-25CA574F6A0B}"/>
              </a:ext>
            </a:extLst>
          </p:cNvPr>
          <p:cNvGrpSpPr/>
          <p:nvPr/>
        </p:nvGrpSpPr>
        <p:grpSpPr>
          <a:xfrm>
            <a:off x="1116252" y="4280851"/>
            <a:ext cx="5285738" cy="1532446"/>
            <a:chOff x="985422" y="4319133"/>
            <a:chExt cx="5285738" cy="1532446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794E471-93CF-4757-AF3E-DD7488CB3880}"/>
                </a:ext>
              </a:extLst>
            </p:cNvPr>
            <p:cNvSpPr txBox="1"/>
            <p:nvPr/>
          </p:nvSpPr>
          <p:spPr>
            <a:xfrm>
              <a:off x="1150452" y="4319133"/>
              <a:ext cx="512070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では「イベント」から、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いろいろなむきのしぐさをきめる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ことができるんだ！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さっそくやって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A280B838-8825-4611-B9C8-5B23C785C6C6}"/>
                </a:ext>
              </a:extLst>
            </p:cNvPr>
            <p:cNvSpPr txBox="1"/>
            <p:nvPr/>
          </p:nvSpPr>
          <p:spPr>
            <a:xfrm>
              <a:off x="1233493" y="4418799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吹き出し: 角を丸めた四角形 38">
              <a:extLst>
                <a:ext uri="{FF2B5EF4-FFF2-40B4-BE49-F238E27FC236}">
                  <a16:creationId xmlns:a16="http://schemas.microsoft.com/office/drawing/2014/main" id="{93ABCD41-4CDC-4E85-8568-E7DA0262E655}"/>
                </a:ext>
              </a:extLst>
            </p:cNvPr>
            <p:cNvSpPr/>
            <p:nvPr/>
          </p:nvSpPr>
          <p:spPr>
            <a:xfrm>
              <a:off x="985422" y="4343474"/>
              <a:ext cx="5285738" cy="1508105"/>
            </a:xfrm>
            <a:prstGeom prst="wedgeRoundRectCallout">
              <a:avLst>
                <a:gd name="adj1" fmla="val 60164"/>
                <a:gd name="adj2" fmla="val -541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図 2"/>
          <p:cNvPicPr/>
          <p:nvPr/>
        </p:nvPicPr>
        <p:blipFill>
          <a:blip r:embed="rId2"/>
          <a:stretch/>
        </p:blipFill>
        <p:spPr>
          <a:xfrm>
            <a:off x="1260360" y="2365200"/>
            <a:ext cx="3542040" cy="3490920"/>
          </a:xfrm>
          <a:prstGeom prst="rect">
            <a:avLst/>
          </a:prstGeom>
          <a:ln w="0">
            <a:noFill/>
          </a:ln>
        </p:spPr>
      </p:pic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/>
              <a:t>ミッション：いろいろなむきでしぐさをかえよう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710" name="四角形: 角を丸くする 37"/>
          <p:cNvSpPr/>
          <p:nvPr/>
        </p:nvSpPr>
        <p:spPr>
          <a:xfrm>
            <a:off x="1281600" y="2466360"/>
            <a:ext cx="1009440" cy="3448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1" name="四角形: 角を丸くする 39"/>
          <p:cNvSpPr/>
          <p:nvPr/>
        </p:nvSpPr>
        <p:spPr>
          <a:xfrm>
            <a:off x="1277280" y="3011760"/>
            <a:ext cx="1018080" cy="964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712" name="グループ化 40"/>
          <p:cNvGrpSpPr/>
          <p:nvPr/>
        </p:nvGrpSpPr>
        <p:grpSpPr>
          <a:xfrm>
            <a:off x="500400" y="1245240"/>
            <a:ext cx="5233320" cy="638280"/>
            <a:chOff x="500400" y="1245240"/>
            <a:chExt cx="5233320" cy="638280"/>
          </a:xfrm>
        </p:grpSpPr>
        <p:sp>
          <p:nvSpPr>
            <p:cNvPr id="713" name="テキスト ボックス 41"/>
            <p:cNvSpPr/>
            <p:nvPr/>
          </p:nvSpPr>
          <p:spPr>
            <a:xfrm>
              <a:off x="500400" y="1245240"/>
              <a:ext cx="52333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「デバイス」タブから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をえらぼう！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714" name="テキスト ボックス 42"/>
            <p:cNvSpPr/>
            <p:nvPr/>
          </p:nvSpPr>
          <p:spPr>
            <a:xfrm>
              <a:off x="2964240" y="1305000"/>
              <a:ext cx="72612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715" name="グループ化 44"/>
          <p:cNvGrpSpPr/>
          <p:nvPr/>
        </p:nvGrpSpPr>
        <p:grpSpPr>
          <a:xfrm>
            <a:off x="1893960" y="2165760"/>
            <a:ext cx="3060000" cy="266760"/>
            <a:chOff x="1893960" y="2165760"/>
            <a:chExt cx="3060000" cy="266760"/>
          </a:xfrm>
        </p:grpSpPr>
        <p:sp>
          <p:nvSpPr>
            <p:cNvPr id="716" name="直線矢印コネクタ 45"/>
            <p:cNvSpPr/>
            <p:nvPr/>
          </p:nvSpPr>
          <p:spPr>
            <a:xfrm>
              <a:off x="1897920" y="2169000"/>
              <a:ext cx="360" cy="2635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17" name="直線コネクタ 46"/>
            <p:cNvSpPr/>
            <p:nvPr/>
          </p:nvSpPr>
          <p:spPr>
            <a:xfrm>
              <a:off x="1893960" y="2165760"/>
              <a:ext cx="3060000" cy="3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718" name="直線矢印コネクタ 47"/>
          <p:cNvSpPr/>
          <p:nvPr/>
        </p:nvSpPr>
        <p:spPr>
          <a:xfrm flipH="1" flipV="1">
            <a:off x="2361600" y="3670200"/>
            <a:ext cx="2650320" cy="94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9" name="テキスト ボックス 48"/>
          <p:cNvSpPr/>
          <p:nvPr/>
        </p:nvSpPr>
        <p:spPr>
          <a:xfrm>
            <a:off x="4953960" y="1889280"/>
            <a:ext cx="795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タブ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720" name="グループ化 49"/>
          <p:cNvGrpSpPr/>
          <p:nvPr/>
        </p:nvGrpSpPr>
        <p:grpSpPr>
          <a:xfrm>
            <a:off x="4858200" y="3898800"/>
            <a:ext cx="4460400" cy="1611720"/>
            <a:chOff x="4858200" y="3898800"/>
            <a:chExt cx="4460400" cy="1611720"/>
          </a:xfrm>
        </p:grpSpPr>
        <p:sp>
          <p:nvSpPr>
            <p:cNvPr id="721" name="テキスト ボックス 50"/>
            <p:cNvSpPr/>
            <p:nvPr/>
          </p:nvSpPr>
          <p:spPr>
            <a:xfrm>
              <a:off x="4858200" y="3898800"/>
              <a:ext cx="4460400" cy="1611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（クリックするとわくがあおくなり、</a:t>
              </a:r>
              <a:endParaRPr lang="en-US" sz="16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　　　　えらばれたじょうたいとなります。）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722" name="テキスト ボックス 51"/>
            <p:cNvSpPr/>
            <p:nvPr/>
          </p:nvSpPr>
          <p:spPr>
            <a:xfrm>
              <a:off x="4937400" y="3983040"/>
              <a:ext cx="8280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49828BCF-7EE9-5240-88DA-73A46303D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841" y="1303342"/>
            <a:ext cx="3741360" cy="2286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B84A89-07A9-4AC8-A211-87FE015BD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19787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74487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/>
              <a:t>のみみがうえむき</a:t>
            </a:r>
            <a:r>
              <a:rPr lang="ja-JP" altLang="en-US" dirty="0"/>
              <a:t>になっている</a:t>
            </a:r>
            <a:r>
              <a:rPr lang="ja-JP" altLang="en-US"/>
              <a:t>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600229" y="1725504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382649" y="37557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9F2F361-F925-4257-BA9F-ECFD37D581A4}"/>
              </a:ext>
            </a:extLst>
          </p:cNvPr>
          <p:cNvSpPr/>
          <p:nvPr/>
        </p:nvSpPr>
        <p:spPr>
          <a:xfrm>
            <a:off x="5055266" y="2731501"/>
            <a:ext cx="2445285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92BAD79D-77B1-4FE6-9A0D-D951CBD9298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0B16E6-4474-4215-8B23-67C95CB47824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D42D64-6C1D-43A4-8810-D01A66C49D7D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みみ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がうえむきになって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FC12E37E-3FB5-46A6-9CAC-73E5C4641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F90EAA2-4F5C-B940-897B-27BBFEBA0BFE}"/>
              </a:ext>
            </a:extLst>
          </p:cNvPr>
          <p:cNvGrpSpPr/>
          <p:nvPr/>
        </p:nvGrpSpPr>
        <p:grpSpPr>
          <a:xfrm>
            <a:off x="808650" y="5164674"/>
            <a:ext cx="6347159" cy="654651"/>
            <a:chOff x="808650" y="5164674"/>
            <a:chExt cx="6347159" cy="65465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808650" y="5164674"/>
              <a:ext cx="6347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           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3580C9A9-9704-6143-BBFD-E6DD100BE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5212" y="5242244"/>
              <a:ext cx="3118693" cy="577081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28190481-8632-7547-A73D-7B6F8689C8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101" y="4381385"/>
            <a:ext cx="4737100" cy="723900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DC6BF76-A430-AC40-BF33-A7E12043387D}"/>
              </a:ext>
            </a:extLst>
          </p:cNvPr>
          <p:cNvGrpSpPr/>
          <p:nvPr/>
        </p:nvGrpSpPr>
        <p:grpSpPr>
          <a:xfrm>
            <a:off x="3856717" y="1482958"/>
            <a:ext cx="1038413" cy="692867"/>
            <a:chOff x="7250266" y="4943854"/>
            <a:chExt cx="1038413" cy="692867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0C6D263-C2FF-E442-926E-2DC6C21C07B3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C49A8296-075F-8446-90E0-73BDE19C64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6888EA48-75FE-844C-879E-1043010BD8FD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イベント</a:t>
                </a:r>
                <a:endParaRPr kumimoji="1" lang="en-US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6" name="四角形: 角を丸くする 77">
              <a:extLst>
                <a:ext uri="{FF2B5EF4-FFF2-40B4-BE49-F238E27FC236}">
                  <a16:creationId xmlns:a16="http://schemas.microsoft.com/office/drawing/2014/main" id="{C26E6868-B7D9-F74E-AC86-6880B6845104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E8B0AD3-8CE5-4D42-9350-4754DED3F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213" y="1411111"/>
            <a:ext cx="4471284" cy="1155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BB84A89-07A9-4AC8-A211-87FE015BD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19787"/>
            <a:ext cx="3267307" cy="3267307"/>
          </a:xfrm>
          <a:prstGeom prst="rect">
            <a:avLst/>
          </a:prstGeom>
        </p:spPr>
      </p:pic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321147" y="2194976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5E38635-782B-4AC9-B1DF-6B367E0AF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008" y="4895244"/>
            <a:ext cx="1158532" cy="196275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996A3CE-B581-44AB-9450-4E511D5320DE}"/>
              </a:ext>
            </a:extLst>
          </p:cNvPr>
          <p:cNvSpPr txBox="1"/>
          <p:nvPr/>
        </p:nvSpPr>
        <p:spPr>
          <a:xfrm>
            <a:off x="3247416" y="4880591"/>
            <a:ext cx="3505782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できた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かな？</a:t>
            </a:r>
            <a:b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うごきをかくにんしてみよう！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かくにんできたら、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つぎはひだりむきのしぐさをつくるよ！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2C4E77C0-ECA4-45CF-BC7E-B46CF7C6FE2D}"/>
              </a:ext>
            </a:extLst>
          </p:cNvPr>
          <p:cNvSpPr/>
          <p:nvPr/>
        </p:nvSpPr>
        <p:spPr>
          <a:xfrm>
            <a:off x="3149005" y="5006354"/>
            <a:ext cx="3702605" cy="1588039"/>
          </a:xfrm>
          <a:prstGeom prst="wedgeRoundRectCallout">
            <a:avLst>
              <a:gd name="adj1" fmla="val -58897"/>
              <a:gd name="adj2" fmla="val -248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36" name="タイトル 4">
            <a:extLst>
              <a:ext uri="{FF2B5EF4-FFF2-40B4-BE49-F238E27FC236}">
                <a16:creationId xmlns:a16="http://schemas.microsoft.com/office/drawing/2014/main" id="{DC337017-E878-994D-9089-0CD07F23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74487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しぐさ①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/>
              <a:t>のみみがうえむき</a:t>
            </a:r>
            <a:r>
              <a:rPr lang="ja-JP" altLang="en-US" dirty="0"/>
              <a:t>になっている</a:t>
            </a:r>
            <a:r>
              <a:rPr lang="ja-JP" altLang="en-US"/>
              <a:t>ときのうごき</a:t>
            </a:r>
            <a:endParaRPr lang="ja-JP" altLang="en-US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61B3A58-2ED0-3D43-BD07-7F7EAD2861D8}"/>
              </a:ext>
            </a:extLst>
          </p:cNvPr>
          <p:cNvGrpSpPr/>
          <p:nvPr/>
        </p:nvGrpSpPr>
        <p:grpSpPr>
          <a:xfrm>
            <a:off x="4321147" y="3670784"/>
            <a:ext cx="4353296" cy="612334"/>
            <a:chOff x="4321148" y="3728686"/>
            <a:chExt cx="4353296" cy="612334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4321148" y="3728686"/>
              <a:ext cx="43532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   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D492241-4822-C148-949C-A642FEADB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97796" y="3826263"/>
              <a:ext cx="1119409" cy="514757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302F0754-B5F0-034B-A990-BD3A5B0302CC}"/>
              </a:ext>
            </a:extLst>
          </p:cNvPr>
          <p:cNvGrpSpPr/>
          <p:nvPr/>
        </p:nvGrpSpPr>
        <p:grpSpPr>
          <a:xfrm>
            <a:off x="3553234" y="1839868"/>
            <a:ext cx="1117979" cy="710216"/>
            <a:chOff x="261051" y="3544256"/>
            <a:chExt cx="1117979" cy="710216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FE89AB49-0DC0-B146-90E8-A8ABACA372EC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97EAD558-8862-0843-8445-130385297B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062AB58A-B8B2-CD4B-BC55-6DAAEBB4BD9C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5A628B85-351F-EB4C-A99F-35B95DEEF82C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9463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ミッション：いろいろなむきでしぐさをかえよう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7129050" cy="1131079"/>
            <a:chOff x="514176" y="1733490"/>
            <a:chExt cx="6703370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ランプがあおに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ことをたしかめる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2537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F190F14-DAD8-4941-9EBF-8A489B686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296" y="1691673"/>
            <a:ext cx="2939483" cy="460378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ミッション：いろいろなむきでしぐさをかえよう</a:t>
            </a:r>
            <a:endParaRPr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87354" y="5829174"/>
            <a:ext cx="166142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74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ミッション：いろいろなむきでしぐさをかえよう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964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ミッション：いろいろなむきでしぐさをかえよう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106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7209C39-6A51-5E4C-9ACA-77A5D3503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836" y="1551108"/>
            <a:ext cx="4269023" cy="736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037AB0-0121-4688-BE80-448E21ECB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30923"/>
            <a:ext cx="3256171" cy="32561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/>
              <a:t>がひだりにかたむいて</a:t>
            </a:r>
            <a:r>
              <a:rPr lang="ja-JP" altLang="en-US" dirty="0"/>
              <a:t>いる</a:t>
            </a:r>
            <a:r>
              <a:rPr lang="ja-JP" altLang="en-US"/>
              <a:t>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294022" y="1876388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3E2FB8-81AF-F849-B95F-A47DC30CAB28}"/>
              </a:ext>
            </a:extLst>
          </p:cNvPr>
          <p:cNvGrpSpPr/>
          <p:nvPr/>
        </p:nvGrpSpPr>
        <p:grpSpPr>
          <a:xfrm>
            <a:off x="3742153" y="3429000"/>
            <a:ext cx="5341453" cy="1131079"/>
            <a:chOff x="3742153" y="3429000"/>
            <a:chExt cx="534145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742153" y="3429000"/>
              <a:ext cx="53414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E729F4A-DC75-2F45-9BBB-034E06A25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4435" y="3448650"/>
              <a:ext cx="3250173" cy="577081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F5552FA0-65EA-D04D-B441-E6882EA69F82}"/>
              </a:ext>
            </a:extLst>
          </p:cNvPr>
          <p:cNvGrpSpPr/>
          <p:nvPr/>
        </p:nvGrpSpPr>
        <p:grpSpPr>
          <a:xfrm>
            <a:off x="3546367" y="1530922"/>
            <a:ext cx="1038413" cy="692867"/>
            <a:chOff x="7250266" y="4943854"/>
            <a:chExt cx="1038413" cy="692867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BD46123E-522E-8C4A-81F2-B51587EFB36D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5BFEDE3B-8E41-BA43-8E85-D20297D2BD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7196983-68E7-064F-9D99-9ED5D936A209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イベント</a:t>
                </a:r>
                <a:endParaRPr kumimoji="1" lang="en-US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3" name="四角形: 角を丸くする 77">
              <a:extLst>
                <a:ext uri="{FF2B5EF4-FFF2-40B4-BE49-F238E27FC236}">
                  <a16:creationId xmlns:a16="http://schemas.microsoft.com/office/drawing/2014/main" id="{19EB42F5-E5B6-0340-95E6-F6DA2E4142FF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386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A108CD9-8A8C-9045-813F-F7FE2B9CE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797" y="1678965"/>
            <a:ext cx="4210062" cy="1117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6037AB0-0121-4688-BE80-448E21ECB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8141" y="1530923"/>
            <a:ext cx="3256171" cy="32561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しぐさ②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Codey</a:t>
            </a:r>
            <a:r>
              <a:rPr lang="ja-JP" altLang="en-US"/>
              <a:t>がひだりにかたむいているときのうごき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DB7989C-D9F2-4037-A45A-9581647EA78D}"/>
              </a:ext>
            </a:extLst>
          </p:cNvPr>
          <p:cNvCxnSpPr>
            <a:cxnSpLocks/>
          </p:cNvCxnSpPr>
          <p:nvPr/>
        </p:nvCxnSpPr>
        <p:spPr>
          <a:xfrm>
            <a:off x="4428900" y="2446831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87B84D56-C5A3-45D6-92DD-E4ABDCD59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192" y="4787095"/>
            <a:ext cx="1299508" cy="2070906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A16601-653C-48D8-BF78-BACBC1B81BEB}"/>
              </a:ext>
            </a:extLst>
          </p:cNvPr>
          <p:cNvSpPr txBox="1"/>
          <p:nvPr/>
        </p:nvSpPr>
        <p:spPr>
          <a:xfrm>
            <a:off x="2199394" y="5156565"/>
            <a:ext cx="350578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つくる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ときのポイントがわかった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うごきをかくにんしたら、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つぎはしたむきのしぐさをつくろう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27AF3013-65A4-4924-B535-417B759D0496}"/>
              </a:ext>
            </a:extLst>
          </p:cNvPr>
          <p:cNvSpPr/>
          <p:nvPr/>
        </p:nvSpPr>
        <p:spPr>
          <a:xfrm>
            <a:off x="2098274" y="5076555"/>
            <a:ext cx="370260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57F4A8D-E168-0044-98A6-214A44179132}"/>
              </a:ext>
            </a:extLst>
          </p:cNvPr>
          <p:cNvGrpSpPr/>
          <p:nvPr/>
        </p:nvGrpSpPr>
        <p:grpSpPr>
          <a:xfrm>
            <a:off x="4528200" y="3728686"/>
            <a:ext cx="4357659" cy="1131079"/>
            <a:chOff x="4528200" y="3728686"/>
            <a:chExt cx="4357659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175F2F4-ECE1-4127-94AA-D86C0E26EAA5}"/>
                </a:ext>
              </a:extLst>
            </p:cNvPr>
            <p:cNvSpPr txBox="1"/>
            <p:nvPr/>
          </p:nvSpPr>
          <p:spPr>
            <a:xfrm>
              <a:off x="4528200" y="3728686"/>
              <a:ext cx="43576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D995D4F-6004-F345-8B9E-AD89DBCC8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7029" y="3824828"/>
              <a:ext cx="847928" cy="550188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B0EFF65-4AD7-774E-A1A4-A8498EB34D42}"/>
              </a:ext>
            </a:extLst>
          </p:cNvPr>
          <p:cNvGrpSpPr/>
          <p:nvPr/>
        </p:nvGrpSpPr>
        <p:grpSpPr>
          <a:xfrm>
            <a:off x="3656672" y="2039087"/>
            <a:ext cx="1117979" cy="710216"/>
            <a:chOff x="261051" y="3544256"/>
            <a:chExt cx="1117979" cy="71021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2F173E1-7BC1-134F-A133-58EA9BB69404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5BEEB801-B9EB-3840-AC4F-BCC24D1EC9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072C389C-D607-E143-A468-A2064A03B484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0128C0AE-75A0-1F43-A993-7E14533B8B0E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1593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ミッション：いろいろなむきでしぐさをかえよう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43651" y="1098711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1840420" y="1449484"/>
            <a:ext cx="350578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さっきとおなじように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にプログラムを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1739300" y="1369474"/>
            <a:ext cx="3702605" cy="15031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36E88D-3D7C-D747-8239-DED73854E8D5}"/>
              </a:ext>
            </a:extLst>
          </p:cNvPr>
          <p:cNvSpPr txBox="1"/>
          <p:nvPr/>
        </p:nvSpPr>
        <p:spPr>
          <a:xfrm>
            <a:off x="526847" y="332897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259CEB-14CD-8E44-AA74-A2D30408C976}"/>
              </a:ext>
            </a:extLst>
          </p:cNvPr>
          <p:cNvSpPr txBox="1"/>
          <p:nvPr/>
        </p:nvSpPr>
        <p:spPr>
          <a:xfrm>
            <a:off x="1894934" y="1880034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FD7BDC-0B5A-6245-BF92-8D98E96B9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431" y="1332023"/>
            <a:ext cx="4062001" cy="2311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C4D3890-0A6F-48F4-B0FD-A1150E2EC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3735" y="1526467"/>
            <a:ext cx="3241601" cy="324160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59920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/>
              <a:t>のみみがしたむき</a:t>
            </a:r>
            <a:r>
              <a:rPr lang="ja-JP" altLang="en-US" dirty="0"/>
              <a:t>になっている</a:t>
            </a:r>
            <a:r>
              <a:rPr lang="ja-JP" altLang="en-US"/>
              <a:t>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37769" y="172491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59F2F361-F925-4257-BA9F-ECFD37D581A4}"/>
              </a:ext>
            </a:extLst>
          </p:cNvPr>
          <p:cNvSpPr/>
          <p:nvPr/>
        </p:nvSpPr>
        <p:spPr>
          <a:xfrm>
            <a:off x="5025428" y="3128258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92BAD79D-77B1-4FE6-9A0D-D951CBD9298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808650" y="5164674"/>
            <a:ext cx="65736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              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40B16E6-4474-4215-8B23-67C95CB47824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D42D64-6C1D-43A4-8810-D01A66C49D7D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みみ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がしたむきになって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FC12E37E-3FB5-46A6-9CAC-73E5C4641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FF535A9B-6CD3-2E4B-B942-1E9240D95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577" y="4292008"/>
            <a:ext cx="4762500" cy="7366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10FE294-83E2-E44A-A826-44965AA2C5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228" y="5233344"/>
            <a:ext cx="3241456" cy="577081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95621F0-BFBF-9A4F-887C-A45EBF7161E3}"/>
              </a:ext>
            </a:extLst>
          </p:cNvPr>
          <p:cNvGrpSpPr/>
          <p:nvPr/>
        </p:nvGrpSpPr>
        <p:grpSpPr>
          <a:xfrm>
            <a:off x="3790114" y="1482958"/>
            <a:ext cx="1038413" cy="692867"/>
            <a:chOff x="7250266" y="4943854"/>
            <a:chExt cx="1038413" cy="692867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F5E22B99-F3AD-124C-B664-634D9211C54E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7676B90D-743E-854F-ACAE-657F4B04CF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B0FFC8E7-DA4C-DB49-9043-F35C4C3EF4DD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イベント</a:t>
                </a:r>
                <a:endParaRPr kumimoji="1" lang="en-US" altLang="ja-JP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0236FD1F-8362-A141-8B67-C48943356DEE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862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C4D3890-0A6F-48F4-B0FD-A1150E2EC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4734" y="1518078"/>
            <a:ext cx="3241601" cy="324160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375571"/>
            <a:ext cx="8549773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しぐさ③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Codey</a:t>
            </a:r>
            <a:r>
              <a:rPr lang="ja-JP" altLang="en-US"/>
              <a:t>のみみがしたむきになっているときのうごき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9104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2CACE3C6-EFC6-4A66-A78E-E681D674D915}"/>
              </a:ext>
            </a:extLst>
          </p:cNvPr>
          <p:cNvCxnSpPr>
            <a:cxnSpLocks/>
          </p:cNvCxnSpPr>
          <p:nvPr/>
        </p:nvCxnSpPr>
        <p:spPr>
          <a:xfrm>
            <a:off x="4566304" y="2400354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8EF0BE7-F6F9-4491-A795-6382513349C6}"/>
              </a:ext>
            </a:extLst>
          </p:cNvPr>
          <p:cNvSpPr txBox="1"/>
          <p:nvPr/>
        </p:nvSpPr>
        <p:spPr>
          <a:xfrm>
            <a:off x="4528200" y="3728686"/>
            <a:ext cx="41956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かんじょう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9EC0D8-F3CC-43A7-A046-D03913E21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008" y="4895244"/>
            <a:ext cx="1158532" cy="196275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0B7C43-2D47-440B-B65C-FE331810DC9A}"/>
              </a:ext>
            </a:extLst>
          </p:cNvPr>
          <p:cNvSpPr txBox="1"/>
          <p:nvPr/>
        </p:nvSpPr>
        <p:spPr>
          <a:xfrm>
            <a:off x="3384298" y="5344441"/>
            <a:ext cx="4535868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いいちょうしだね！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うごきをかくにんして、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さいごはみぎにかたむけた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しぐさをつくろう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46F8CADC-7C69-4BFC-A0F5-E123732B6697}"/>
              </a:ext>
            </a:extLst>
          </p:cNvPr>
          <p:cNvSpPr/>
          <p:nvPr/>
        </p:nvSpPr>
        <p:spPr>
          <a:xfrm>
            <a:off x="3149005" y="5251638"/>
            <a:ext cx="5006454" cy="1427457"/>
          </a:xfrm>
          <a:prstGeom prst="wedgeRoundRectCallout">
            <a:avLst>
              <a:gd name="adj1" fmla="val -58897"/>
              <a:gd name="adj2" fmla="val -248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494015-B60F-FD42-A711-25A5F9C8E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15" y="3755811"/>
            <a:ext cx="927100" cy="62230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9B158EB-7E60-984E-BA61-B04C7200B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95" y="1636412"/>
            <a:ext cx="3843651" cy="1130300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0B9A494-159D-094E-A429-58E0AAD4DF3A}"/>
              </a:ext>
            </a:extLst>
          </p:cNvPr>
          <p:cNvGrpSpPr/>
          <p:nvPr/>
        </p:nvGrpSpPr>
        <p:grpSpPr>
          <a:xfrm>
            <a:off x="3794426" y="2164397"/>
            <a:ext cx="1117979" cy="710216"/>
            <a:chOff x="261051" y="3544256"/>
            <a:chExt cx="1117979" cy="710216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078A8197-1D06-F748-833D-BEAA74750E4D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F576DEC5-9F72-0A4B-9287-5E86B98201F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7435F99-DBE9-9A40-8EA7-A7C56A0BCB71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8" name="四角形: 角を丸くする 77">
              <a:extLst>
                <a:ext uri="{FF2B5EF4-FFF2-40B4-BE49-F238E27FC236}">
                  <a16:creationId xmlns:a16="http://schemas.microsoft.com/office/drawing/2014/main" id="{529364F7-A628-C34B-8BEF-079FC5F41E65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963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ミッション：いろいろなむきでしぐさをかえよう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43651" y="1098711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1840420" y="1449484"/>
            <a:ext cx="350578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さっきとおなじように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にプログラムを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1739300" y="1369474"/>
            <a:ext cx="3702605" cy="15031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36E88D-3D7C-D747-8239-DED73854E8D5}"/>
              </a:ext>
            </a:extLst>
          </p:cNvPr>
          <p:cNvSpPr txBox="1"/>
          <p:nvPr/>
        </p:nvSpPr>
        <p:spPr>
          <a:xfrm>
            <a:off x="526847" y="332897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259CEB-14CD-8E44-AA74-A2D30408C976}"/>
              </a:ext>
            </a:extLst>
          </p:cNvPr>
          <p:cNvSpPr txBox="1"/>
          <p:nvPr/>
        </p:nvSpPr>
        <p:spPr>
          <a:xfrm>
            <a:off x="1894934" y="1880034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4735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B0D9B18-49AC-F847-96BD-58D422933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351" y="1225253"/>
            <a:ext cx="3795024" cy="2349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C3C7A92-4BE2-4677-8EC8-D5B60DF9A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1766" y="1528034"/>
            <a:ext cx="3256173" cy="32561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しぐさ④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/>
              <a:t>がみぎにかたむいて</a:t>
            </a:r>
            <a:r>
              <a:rPr lang="ja-JP" altLang="en-US" dirty="0"/>
              <a:t>いる</a:t>
            </a:r>
            <a:r>
              <a:rPr lang="ja-JP" altLang="en-US"/>
              <a:t>ときのうごき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705BA36-75E8-484F-84C6-AB2647BFCF26}"/>
              </a:ext>
            </a:extLst>
          </p:cNvPr>
          <p:cNvCxnSpPr>
            <a:cxnSpLocks/>
          </p:cNvCxnSpPr>
          <p:nvPr/>
        </p:nvCxnSpPr>
        <p:spPr>
          <a:xfrm>
            <a:off x="4525055" y="180430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B43455F8-4780-46D5-BB13-5B7B1229E708}"/>
              </a:ext>
            </a:extLst>
          </p:cNvPr>
          <p:cNvSpPr/>
          <p:nvPr/>
        </p:nvSpPr>
        <p:spPr>
          <a:xfrm>
            <a:off x="4973732" y="2401571"/>
            <a:ext cx="2885165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8C7082D5-1371-4B2B-8A1C-4C5BCAACE5E8}"/>
              </a:ext>
            </a:extLst>
          </p:cNvPr>
          <p:cNvSpPr/>
          <p:nvPr/>
        </p:nvSpPr>
        <p:spPr>
          <a:xfrm rot="5400000">
            <a:off x="6156275" y="363725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B99A2C6-85E5-4938-9A02-E89D6BC994A3}"/>
              </a:ext>
            </a:extLst>
          </p:cNvPr>
          <p:cNvSpPr txBox="1"/>
          <p:nvPr/>
        </p:nvSpPr>
        <p:spPr>
          <a:xfrm>
            <a:off x="808650" y="5164674"/>
            <a:ext cx="69176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               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25DC4AF-8576-439D-A9E2-0FEE04E59FCC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9078E09-9254-4857-A92C-E8D040B1899B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かたむいて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082C47B9-06B2-4EC2-96B8-AE7BFDFEC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16F601C8-5A4D-E54C-BA01-F2C009202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025" y="4422257"/>
            <a:ext cx="4305300" cy="72390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BD34EDBE-C6C9-D14A-8C8D-B34B1165C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228" y="5233344"/>
            <a:ext cx="3258234" cy="577081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FD3DED5-EDC9-6F4B-931C-8ABBCD53750E}"/>
              </a:ext>
            </a:extLst>
          </p:cNvPr>
          <p:cNvGrpSpPr/>
          <p:nvPr/>
        </p:nvGrpSpPr>
        <p:grpSpPr>
          <a:xfrm>
            <a:off x="3790114" y="1482958"/>
            <a:ext cx="1038413" cy="692867"/>
            <a:chOff x="7250266" y="4943854"/>
            <a:chExt cx="1038413" cy="692867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27E065DD-F162-1342-968C-0B1A52663CA8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67B93F2D-6E43-9842-A98C-FBFAF499AE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EB5D5B37-8AC8-5D47-9AB8-B1B59A678911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イベント</a:t>
                </a:r>
                <a:endParaRPr kumimoji="1" lang="en-US" altLang="ja-JP" sz="12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072162D9-BB00-3145-8069-BA7ED30A17B4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EF9B47-8A60-B541-91D9-F1E86FEB4850}"/>
              </a:ext>
            </a:extLst>
          </p:cNvPr>
          <p:cNvGrpSpPr/>
          <p:nvPr/>
        </p:nvGrpSpPr>
        <p:grpSpPr>
          <a:xfrm>
            <a:off x="3724049" y="1313450"/>
            <a:ext cx="5057387" cy="3851223"/>
            <a:chOff x="3724049" y="1313450"/>
            <a:chExt cx="5057387" cy="3851223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046E7E1C-F00E-3845-A053-1E0D8D984009}"/>
                </a:ext>
              </a:extLst>
            </p:cNvPr>
            <p:cNvSpPr/>
            <p:nvPr/>
          </p:nvSpPr>
          <p:spPr>
            <a:xfrm>
              <a:off x="3790113" y="1313450"/>
              <a:ext cx="4925261" cy="385122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51E0D50-8994-DD4F-BF97-72B66B7BDDCC}"/>
                </a:ext>
              </a:extLst>
            </p:cNvPr>
            <p:cNvSpPr txBox="1"/>
            <p:nvPr/>
          </p:nvSpPr>
          <p:spPr>
            <a:xfrm>
              <a:off x="3724049" y="1744269"/>
              <a:ext cx="5057387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がみぎにかたむいているとき」の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ブロックはどうやってつくればよいかな？</a:t>
              </a:r>
              <a:endParaRPr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74D96B22-3B71-1F4E-8AAA-4F2809F86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26274" y="3254154"/>
              <a:ext cx="1365532" cy="1034051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92170F8-CC63-D749-BEFB-9FD27742F7AF}"/>
                </a:ext>
              </a:extLst>
            </p:cNvPr>
            <p:cNvSpPr txBox="1"/>
            <p:nvPr/>
          </p:nvSpPr>
          <p:spPr>
            <a:xfrm>
              <a:off x="3902381" y="1627862"/>
              <a:ext cx="1211096" cy="3039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1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868716AB-8B30-0441-96F3-ACE23000B329}"/>
              </a:ext>
            </a:extLst>
          </p:cNvPr>
          <p:cNvSpPr/>
          <p:nvPr/>
        </p:nvSpPr>
        <p:spPr>
          <a:xfrm>
            <a:off x="2790229" y="5214490"/>
            <a:ext cx="3258234" cy="5357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F941F08-9AA3-DB42-AF37-075CF61ECC06}"/>
              </a:ext>
            </a:extLst>
          </p:cNvPr>
          <p:cNvSpPr/>
          <p:nvPr/>
        </p:nvSpPr>
        <p:spPr>
          <a:xfrm>
            <a:off x="2994509" y="5870639"/>
            <a:ext cx="2253352" cy="5357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99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7D04BF45-EE0E-544B-B188-119EC0355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797" y="1496066"/>
            <a:ext cx="4381500" cy="1143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C3C7A92-4BE2-4677-8EC8-D5B60DF9A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71766" y="1528034"/>
            <a:ext cx="3256173" cy="32561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しぐさ④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Codey</a:t>
            </a:r>
            <a:r>
              <a:rPr lang="ja-JP" altLang="en-US"/>
              <a:t>がみぎにかたむいているときのうごき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503396" y="38722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CF1B6F57-DCD4-4EC3-8ED4-651DA8DFA6D6}"/>
              </a:ext>
            </a:extLst>
          </p:cNvPr>
          <p:cNvCxnSpPr>
            <a:cxnSpLocks/>
          </p:cNvCxnSpPr>
          <p:nvPr/>
        </p:nvCxnSpPr>
        <p:spPr>
          <a:xfrm>
            <a:off x="4321147" y="2274316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C34C2F3-F4D4-9D45-A3C4-0A56C042B410}"/>
              </a:ext>
            </a:extLst>
          </p:cNvPr>
          <p:cNvGrpSpPr/>
          <p:nvPr/>
        </p:nvGrpSpPr>
        <p:grpSpPr>
          <a:xfrm>
            <a:off x="4528200" y="3728686"/>
            <a:ext cx="4187175" cy="635227"/>
            <a:chOff x="4528200" y="3728686"/>
            <a:chExt cx="4187175" cy="63522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437ABFC-63A7-47EA-AAD4-0B2A67300B8C}"/>
                </a:ext>
              </a:extLst>
            </p:cNvPr>
            <p:cNvSpPr txBox="1"/>
            <p:nvPr/>
          </p:nvSpPr>
          <p:spPr>
            <a:xfrm>
              <a:off x="4528200" y="3728686"/>
              <a:ext cx="41871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 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1CB0C3E-C44C-7D44-B5D4-DBF5031C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36360" y="3896059"/>
              <a:ext cx="956345" cy="467854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E2ABB1D-A45F-2C4A-8833-C89221E45086}"/>
              </a:ext>
            </a:extLst>
          </p:cNvPr>
          <p:cNvGrpSpPr/>
          <p:nvPr/>
        </p:nvGrpSpPr>
        <p:grpSpPr>
          <a:xfrm>
            <a:off x="3557818" y="1928850"/>
            <a:ext cx="1117979" cy="710216"/>
            <a:chOff x="261051" y="3544256"/>
            <a:chExt cx="1117979" cy="710216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15474352-45F8-A94B-9E7F-B4D702F0BEA2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B4669D3B-D8CF-7E43-BA6D-C2F11B8042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D10E8F8-880C-F143-826B-E17614C34147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79BEC979-2970-BE4E-9D11-8C104B83A221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928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ミッション：いろいろなむきでしぐさをかえよう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B50A14ED-6512-2842-9B27-CC0CE1D9A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8113" y="972202"/>
            <a:ext cx="1299508" cy="2070906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プログラムがかんせいした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A2A70A-AD78-E34D-8F21-E7633848699F}"/>
              </a:ext>
            </a:extLst>
          </p:cNvPr>
          <p:cNvSpPr txBox="1"/>
          <p:nvPr/>
        </p:nvSpPr>
        <p:spPr>
          <a:xfrm>
            <a:off x="1755770" y="1793095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ミッション：いろいろなむきでしぐさをかえよう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98568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44280" y="1774440"/>
            <a:ext cx="606960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br/>
            <a:endParaRPr lang="en-US" sz="1800" b="0" strike="noStrike" spc="-1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44280" y="1402920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9784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ja-JP" altLang="en-US"/>
              <a:t>いろいろなむき</a:t>
            </a:r>
            <a:r>
              <a:rPr lang="ja-JP" altLang="en-US" dirty="0"/>
              <a:t>でしぐさをかえよう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99899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 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しぐさ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303940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しぐさ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ミッション：いろいろなむきでしぐさをかえよう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1083484" y="1791451"/>
            <a:ext cx="6374329" cy="1131079"/>
            <a:chOff x="306853" y="1997024"/>
            <a:chExt cx="6052264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593049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24EB2B0-C0C4-CD4D-829D-6CE0746758DF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18475A-438E-0D44-836F-3312D8C63F78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7133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903</Words>
  <Application>Microsoft Macintosh PowerPoint</Application>
  <PresentationFormat>画面に合わせる (4:3)</PresentationFormat>
  <Paragraphs>158</Paragraphs>
  <Slides>28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4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だい1かい　ついか1　 いろいろなむきでしぐさをかえよう！</vt:lpstr>
      <vt:lpstr>もくじ</vt:lpstr>
      <vt:lpstr>プログラミングのじゅんび</vt:lpstr>
      <vt:lpstr>パソコンとつなげよう</vt:lpstr>
      <vt:lpstr>mBlockをきどうしよう</vt:lpstr>
      <vt:lpstr>ほんじつのミッション！</vt:lpstr>
      <vt:lpstr>ミッション：いろいろなむきでしぐさをかえよう</vt:lpstr>
      <vt:lpstr>ミッション：いろいろなむきでしぐさをかえよう</vt:lpstr>
      <vt:lpstr>ミッション：いろいろなむきでしぐさをかえよう</vt:lpstr>
      <vt:lpstr>【しぐさ①】　 Codeyのみみがうえむきになっているときのうごき</vt:lpstr>
      <vt:lpstr>【しぐさ①】　 Codeyのみみがうえむきになっているときのうごき</vt:lpstr>
      <vt:lpstr>ミッション：いろいろなむきでしぐさをかえよう</vt:lpstr>
      <vt:lpstr>ミッション：いろいろなむきでしぐさをかえよう</vt:lpstr>
      <vt:lpstr>ミッション：いろいろなむきでしぐさをかえよう</vt:lpstr>
      <vt:lpstr>ミッション：いろいろなむきでしぐさをかえよう</vt:lpstr>
      <vt:lpstr>【しぐさ②】　 Codeyがひだりにかたむいているときのうごき</vt:lpstr>
      <vt:lpstr>【しぐさ②】　 Codeyがひだりにかたむいているときのうごき</vt:lpstr>
      <vt:lpstr>ミッション：いろいろなむきでしぐさをかえよう</vt:lpstr>
      <vt:lpstr>【しぐさ③】　 Codeyのみみがしたむきになっているときのうごき</vt:lpstr>
      <vt:lpstr>【しぐさ③】　 Codeyのみみがしたむきになっているときのうごき</vt:lpstr>
      <vt:lpstr>ミッション：いろいろなむきでしぐさをかえよう</vt:lpstr>
      <vt:lpstr>【しぐさ④】　 Codeyがみぎにかたむいているときのうごき</vt:lpstr>
      <vt:lpstr>【しぐさ④】　 Codeyがみぎにかたむいているときのうごき</vt:lpstr>
      <vt:lpstr>ミッション：いろいろなむきでしぐさをかえよう</vt:lpstr>
      <vt:lpstr>ミッション：いろいろなむきでしぐさをかえよう</vt:lpstr>
      <vt:lpstr>ミッション：いろいろなむきでしぐさをかえよう</vt:lpstr>
      <vt:lpstr>ミッション：いろいろなむきでしぐさをかえよう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2021-11-11T04:39:37Z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